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301" r:id="rId3"/>
    <p:sldId id="257" r:id="rId4"/>
    <p:sldId id="298" r:id="rId5"/>
    <p:sldId id="296" r:id="rId6"/>
    <p:sldId id="311" r:id="rId7"/>
    <p:sldId id="275" r:id="rId8"/>
    <p:sldId id="277" r:id="rId9"/>
    <p:sldId id="262" r:id="rId10"/>
    <p:sldId id="303" r:id="rId11"/>
    <p:sldId id="315" r:id="rId12"/>
    <p:sldId id="316" r:id="rId13"/>
    <p:sldId id="304" r:id="rId14"/>
    <p:sldId id="317" r:id="rId15"/>
    <p:sldId id="305" r:id="rId16"/>
    <p:sldId id="300" r:id="rId17"/>
    <p:sldId id="309" r:id="rId18"/>
    <p:sldId id="310" r:id="rId19"/>
    <p:sldId id="264" r:id="rId20"/>
    <p:sldId id="308" r:id="rId21"/>
    <p:sldId id="270" r:id="rId22"/>
    <p:sldId id="265" r:id="rId23"/>
    <p:sldId id="259" r:id="rId24"/>
    <p:sldId id="266" r:id="rId25"/>
    <p:sldId id="267" r:id="rId26"/>
    <p:sldId id="269" r:id="rId27"/>
    <p:sldId id="268" r:id="rId28"/>
    <p:sldId id="278" r:id="rId29"/>
    <p:sldId id="295" r:id="rId30"/>
    <p:sldId id="294" r:id="rId31"/>
    <p:sldId id="279" r:id="rId32"/>
    <p:sldId id="280" r:id="rId33"/>
    <p:sldId id="281" r:id="rId34"/>
    <p:sldId id="293" r:id="rId35"/>
    <p:sldId id="263" r:id="rId36"/>
    <p:sldId id="302" r:id="rId37"/>
    <p:sldId id="306" r:id="rId38"/>
    <p:sldId id="307" r:id="rId39"/>
    <p:sldId id="312" r:id="rId40"/>
    <p:sldId id="313" r:id="rId41"/>
    <p:sldId id="314" r:id="rId42"/>
    <p:sldId id="282" r:id="rId43"/>
    <p:sldId id="283" r:id="rId44"/>
    <p:sldId id="286" r:id="rId45"/>
    <p:sldId id="287" r:id="rId46"/>
    <p:sldId id="28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19"/>
    <a:srgbClr val="00CC35"/>
    <a:srgbClr val="FFFFFF"/>
    <a:srgbClr val="FDB5B5"/>
    <a:srgbClr val="D9D9D9"/>
    <a:srgbClr val="000000"/>
    <a:srgbClr val="608F3D"/>
    <a:srgbClr val="FCB11C"/>
    <a:srgbClr val="DE9E9E"/>
    <a:srgbClr val="F5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3B93E-AC8B-4880-A201-576223430743}" v="2" dt="2021-02-13T08:48:55.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41" autoAdjust="0"/>
    <p:restoredTop sz="96706" autoAdjust="0"/>
  </p:normalViewPr>
  <p:slideViewPr>
    <p:cSldViewPr snapToGrid="0">
      <p:cViewPr>
        <p:scale>
          <a:sx n="96" d="100"/>
          <a:sy n="96" d="100"/>
        </p:scale>
        <p:origin x="1120" y="552"/>
      </p:cViewPr>
      <p:guideLst>
        <p:guide orient="horz" pos="2160"/>
        <p:guide pos="3840"/>
      </p:guideLst>
    </p:cSldViewPr>
  </p:slideViewPr>
  <p:outlineViewPr>
    <p:cViewPr>
      <p:scale>
        <a:sx n="33" d="100"/>
        <a:sy n="33" d="100"/>
      </p:scale>
      <p:origin x="0" y="-11382"/>
    </p:cViewPr>
  </p:outlineViewPr>
  <p:notesTextViewPr>
    <p:cViewPr>
      <p:scale>
        <a:sx n="3" d="2"/>
        <a:sy n="3" d="2"/>
      </p:scale>
      <p:origin x="0" y="0"/>
    </p:cViewPr>
  </p:notesTextViewPr>
  <p:notesViewPr>
    <p:cSldViewPr snapToGrid="0">
      <p:cViewPr varScale="1">
        <p:scale>
          <a:sx n="96" d="100"/>
          <a:sy n="96" d="100"/>
        </p:scale>
        <p:origin x="364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Recher" userId="cb2091701cf3283c" providerId="LiveId" clId="{5283B93E-AC8B-4880-A201-576223430743}"/>
    <pc:docChg chg="modSld">
      <pc:chgData name="Dan Recher" userId="cb2091701cf3283c" providerId="LiveId" clId="{5283B93E-AC8B-4880-A201-576223430743}" dt="2021-02-16T16:36:43.878" v="20" actId="20577"/>
      <pc:docMkLst>
        <pc:docMk/>
      </pc:docMkLst>
      <pc:sldChg chg="modSp mod">
        <pc:chgData name="Dan Recher" userId="cb2091701cf3283c" providerId="LiveId" clId="{5283B93E-AC8B-4880-A201-576223430743}" dt="2021-02-16T16:36:43.878" v="20" actId="20577"/>
        <pc:sldMkLst>
          <pc:docMk/>
          <pc:sldMk cId="2470520271" sldId="307"/>
        </pc:sldMkLst>
        <pc:spChg chg="mod">
          <ac:chgData name="Dan Recher" userId="cb2091701cf3283c" providerId="LiveId" clId="{5283B93E-AC8B-4880-A201-576223430743}" dt="2021-02-13T08:49:17.344" v="2" actId="14100"/>
          <ac:spMkLst>
            <pc:docMk/>
            <pc:sldMk cId="2470520271" sldId="307"/>
            <ac:spMk id="31" creationId="{77871D77-1221-4B52-B1F7-10469AD7549B}"/>
          </ac:spMkLst>
        </pc:spChg>
        <pc:spChg chg="mod">
          <ac:chgData name="Dan Recher" userId="cb2091701cf3283c" providerId="LiveId" clId="{5283B93E-AC8B-4880-A201-576223430743}" dt="2021-02-13T08:48:55.103" v="0"/>
          <ac:spMkLst>
            <pc:docMk/>
            <pc:sldMk cId="2470520271" sldId="307"/>
            <ac:spMk id="62" creationId="{DD454BD4-36EB-4D2B-9933-A924B313D34A}"/>
          </ac:spMkLst>
        </pc:spChg>
        <pc:spChg chg="mod">
          <ac:chgData name="Dan Recher" userId="cb2091701cf3283c" providerId="LiveId" clId="{5283B93E-AC8B-4880-A201-576223430743}" dt="2021-02-16T16:30:09.359" v="4" actId="20577"/>
          <ac:spMkLst>
            <pc:docMk/>
            <pc:sldMk cId="2470520271" sldId="307"/>
            <ac:spMk id="94" creationId="{CCF191E5-F38D-4C39-9D62-FF7F189B9008}"/>
          </ac:spMkLst>
        </pc:spChg>
        <pc:spChg chg="mod">
          <ac:chgData name="Dan Recher" userId="cb2091701cf3283c" providerId="LiveId" clId="{5283B93E-AC8B-4880-A201-576223430743}" dt="2021-02-16T16:30:12.438" v="6" actId="20577"/>
          <ac:spMkLst>
            <pc:docMk/>
            <pc:sldMk cId="2470520271" sldId="307"/>
            <ac:spMk id="95" creationId="{281A5FE1-FAD7-4DD1-A1F3-EC1A4565830D}"/>
          </ac:spMkLst>
        </pc:spChg>
        <pc:spChg chg="mod">
          <ac:chgData name="Dan Recher" userId="cb2091701cf3283c" providerId="LiveId" clId="{5283B93E-AC8B-4880-A201-576223430743}" dt="2021-02-16T16:36:43.878" v="20" actId="20577"/>
          <ac:spMkLst>
            <pc:docMk/>
            <pc:sldMk cId="2470520271" sldId="307"/>
            <ac:spMk id="96" creationId="{625449DB-7742-4FF2-93A9-D959574EB1FF}"/>
          </ac:spMkLst>
        </pc:spChg>
        <pc:spChg chg="mod">
          <ac:chgData name="Dan Recher" userId="cb2091701cf3283c" providerId="LiveId" clId="{5283B93E-AC8B-4880-A201-576223430743}" dt="2021-02-16T16:30:18.765" v="10" actId="20577"/>
          <ac:spMkLst>
            <pc:docMk/>
            <pc:sldMk cId="2470520271" sldId="307"/>
            <ac:spMk id="97" creationId="{715D884E-7BB5-4498-BF5D-F9B552DC05D0}"/>
          </ac:spMkLst>
        </pc:spChg>
      </pc:sldChg>
    </pc:docChg>
  </pc:docChgLst>
  <pc:docChgLst>
    <pc:chgData name="Dan Recher" userId="cb2091701cf3283c" providerId="LiveId" clId="{97AAB4ED-B738-4A8E-9563-746A61992E21}"/>
    <pc:docChg chg="custSel modSld">
      <pc:chgData name="Dan Recher" userId="cb2091701cf3283c" providerId="LiveId" clId="{97AAB4ED-B738-4A8E-9563-746A61992E21}" dt="2020-09-08T16:17:40.153" v="444" actId="20577"/>
      <pc:docMkLst>
        <pc:docMk/>
      </pc:docMkLst>
      <pc:sldChg chg="modNotesTx">
        <pc:chgData name="Dan Recher" userId="cb2091701cf3283c" providerId="LiveId" clId="{97AAB4ED-B738-4A8E-9563-746A61992E21}" dt="2020-09-08T16:16:01.826" v="356" actId="313"/>
        <pc:sldMkLst>
          <pc:docMk/>
          <pc:sldMk cId="234286460" sldId="256"/>
        </pc:sldMkLst>
      </pc:sldChg>
      <pc:sldChg chg="modSp">
        <pc:chgData name="Dan Recher" userId="cb2091701cf3283c" providerId="LiveId" clId="{97AAB4ED-B738-4A8E-9563-746A61992E21}" dt="2020-09-08T16:17:40.153" v="444" actId="20577"/>
        <pc:sldMkLst>
          <pc:docMk/>
          <pc:sldMk cId="46036495" sldId="259"/>
        </pc:sldMkLst>
        <pc:spChg chg="mod">
          <ac:chgData name="Dan Recher" userId="cb2091701cf3283c" providerId="LiveId" clId="{97AAB4ED-B738-4A8E-9563-746A61992E21}" dt="2020-09-08T16:17:40.153" v="444" actId="20577"/>
          <ac:spMkLst>
            <pc:docMk/>
            <pc:sldMk cId="46036495" sldId="259"/>
            <ac:spMk id="3" creationId="{1AF351F5-D129-40CA-A9F2-74440C5559CB}"/>
          </ac:spMkLst>
        </pc:spChg>
        <pc:spChg chg="mod">
          <ac:chgData name="Dan Recher" userId="cb2091701cf3283c" providerId="LiveId" clId="{97AAB4ED-B738-4A8E-9563-746A61992E21}" dt="2020-09-08T16:17:33.481" v="439" actId="20577"/>
          <ac:spMkLst>
            <pc:docMk/>
            <pc:sldMk cId="46036495" sldId="259"/>
            <ac:spMk id="8" creationId="{1FC338F4-D20A-47FC-BF3D-E35C7ED4725C}"/>
          </ac:spMkLst>
        </pc:spChg>
      </pc:sldChg>
      <pc:sldChg chg="modSp">
        <pc:chgData name="Dan Recher" userId="cb2091701cf3283c" providerId="LiveId" clId="{97AAB4ED-B738-4A8E-9563-746A61992E21}" dt="2020-09-08T16:16:19.495" v="358" actId="14100"/>
        <pc:sldMkLst>
          <pc:docMk/>
          <pc:sldMk cId="1098095129" sldId="296"/>
        </pc:sldMkLst>
        <pc:picChg chg="mod">
          <ac:chgData name="Dan Recher" userId="cb2091701cf3283c" providerId="LiveId" clId="{97AAB4ED-B738-4A8E-9563-746A61992E21}" dt="2020-09-08T16:16:19.495" v="358" actId="14100"/>
          <ac:picMkLst>
            <pc:docMk/>
            <pc:sldMk cId="1098095129" sldId="296"/>
            <ac:picMk id="8" creationId="{7732FD74-F7A6-48E3-A5B0-CFB4CDDA1B4C}"/>
          </ac:picMkLst>
        </pc:picChg>
      </pc:sldChg>
      <pc:sldChg chg="modSp">
        <pc:chgData name="Dan Recher" userId="cb2091701cf3283c" providerId="LiveId" clId="{97AAB4ED-B738-4A8E-9563-746A61992E21}" dt="2020-09-08T16:16:30.881" v="359" actId="14100"/>
        <pc:sldMkLst>
          <pc:docMk/>
          <pc:sldMk cId="2210536860" sldId="299"/>
        </pc:sldMkLst>
        <pc:picChg chg="mod">
          <ac:chgData name="Dan Recher" userId="cb2091701cf3283c" providerId="LiveId" clId="{97AAB4ED-B738-4A8E-9563-746A61992E21}" dt="2020-09-08T16:16:30.881" v="359" actId="14100"/>
          <ac:picMkLst>
            <pc:docMk/>
            <pc:sldMk cId="2210536860" sldId="299"/>
            <ac:picMk id="10" creationId="{B01B971B-BDA8-4010-B3B5-F985DFC0E19E}"/>
          </ac:picMkLst>
        </pc:picChg>
      </pc:sldChg>
    </pc:docChg>
  </pc:docChgLst>
  <pc:docChgLst>
    <pc:chgData name="Dan Recher" userId="cb2091701cf3283c" providerId="LiveId" clId="{350E9274-5239-48DC-99A0-E6F9A885FE2B}"/>
    <pc:docChg chg="undo custSel addSld delSld modSld sldOrd">
      <pc:chgData name="Dan Recher" userId="cb2091701cf3283c" providerId="LiveId" clId="{350E9274-5239-48DC-99A0-E6F9A885FE2B}" dt="2020-12-06T15:31:29.588" v="13541" actId="20577"/>
      <pc:docMkLst>
        <pc:docMk/>
      </pc:docMkLst>
      <pc:sldChg chg="modSp modNotes modNotesTx">
        <pc:chgData name="Dan Recher" userId="cb2091701cf3283c" providerId="LiveId" clId="{350E9274-5239-48DC-99A0-E6F9A885FE2B}" dt="2020-12-06T15:17:41.956" v="13359" actId="20577"/>
        <pc:sldMkLst>
          <pc:docMk/>
          <pc:sldMk cId="234286460" sldId="256"/>
        </pc:sldMkLst>
        <pc:spChg chg="mod">
          <ac:chgData name="Dan Recher" userId="cb2091701cf3283c" providerId="LiveId" clId="{350E9274-5239-48DC-99A0-E6F9A885FE2B}" dt="2020-12-06T14:27:44.303" v="13357" actId="20577"/>
          <ac:spMkLst>
            <pc:docMk/>
            <pc:sldMk cId="234286460" sldId="256"/>
            <ac:spMk id="2" creationId="{2CA0603B-AFA8-4250-AE22-C51697C246BD}"/>
          </ac:spMkLst>
        </pc:spChg>
        <pc:spChg chg="mod">
          <ac:chgData name="Dan Recher" userId="cb2091701cf3283c" providerId="LiveId" clId="{350E9274-5239-48DC-99A0-E6F9A885FE2B}" dt="2020-12-05T19:14:33.833" v="9593" actId="20577"/>
          <ac:spMkLst>
            <pc:docMk/>
            <pc:sldMk cId="234286460" sldId="256"/>
            <ac:spMk id="3" creationId="{B9423842-4042-4B03-A057-7BFA2811CEB2}"/>
          </ac:spMkLst>
        </pc:spChg>
      </pc:sldChg>
      <pc:sldChg chg="addSp modSp modNotes">
        <pc:chgData name="Dan Recher" userId="cb2091701cf3283c" providerId="LiveId" clId="{350E9274-5239-48DC-99A0-E6F9A885FE2B}" dt="2020-12-05T17:05:53.666" v="7709" actId="20577"/>
        <pc:sldMkLst>
          <pc:docMk/>
          <pc:sldMk cId="44517752" sldId="257"/>
        </pc:sldMkLst>
        <pc:spChg chg="mod">
          <ac:chgData name="Dan Recher" userId="cb2091701cf3283c" providerId="LiveId" clId="{350E9274-5239-48DC-99A0-E6F9A885FE2B}" dt="2020-12-04T13:23:37.820" v="5543" actId="1076"/>
          <ac:spMkLst>
            <pc:docMk/>
            <pc:sldMk cId="44517752" sldId="257"/>
            <ac:spMk id="2" creationId="{7E1EC155-EEBA-4A17-9896-A164A5B74945}"/>
          </ac:spMkLst>
        </pc:spChg>
        <pc:spChg chg="mod">
          <ac:chgData name="Dan Recher" userId="cb2091701cf3283c" providerId="LiveId" clId="{350E9274-5239-48DC-99A0-E6F9A885FE2B}" dt="2020-11-30T16:46:06.094" v="4533" actId="20577"/>
          <ac:spMkLst>
            <pc:docMk/>
            <pc:sldMk cId="44517752" sldId="257"/>
            <ac:spMk id="3" creationId="{CED05FF6-2EC9-4104-A73F-F8F345A050A8}"/>
          </ac:spMkLst>
        </pc:spChg>
        <pc:spChg chg="add mod ord">
          <ac:chgData name="Dan Recher" userId="cb2091701cf3283c" providerId="LiveId" clId="{350E9274-5239-48DC-99A0-E6F9A885FE2B}" dt="2020-12-04T13:23:34.268" v="5542" actId="14100"/>
          <ac:spMkLst>
            <pc:docMk/>
            <pc:sldMk cId="44517752" sldId="257"/>
            <ac:spMk id="4" creationId="{9117E297-59C8-4198-ABD4-36A390C51D91}"/>
          </ac:spMkLst>
        </pc:spChg>
      </pc:sldChg>
      <pc:sldChg chg="ord">
        <pc:chgData name="Dan Recher" userId="cb2091701cf3283c" providerId="LiveId" clId="{350E9274-5239-48DC-99A0-E6F9A885FE2B}" dt="2020-11-28T14:30:07.586" v="3228"/>
        <pc:sldMkLst>
          <pc:docMk/>
          <pc:sldMk cId="46036495" sldId="259"/>
        </pc:sldMkLst>
      </pc:sldChg>
      <pc:sldChg chg="addSp delSp modSp modNotes">
        <pc:chgData name="Dan Recher" userId="cb2091701cf3283c" providerId="LiveId" clId="{350E9274-5239-48DC-99A0-E6F9A885FE2B}" dt="2020-12-05T17:30:50.320" v="9564" actId="403"/>
        <pc:sldMkLst>
          <pc:docMk/>
          <pc:sldMk cId="1369751377" sldId="262"/>
        </pc:sldMkLst>
        <pc:spChg chg="mod">
          <ac:chgData name="Dan Recher" userId="cb2091701cf3283c" providerId="LiveId" clId="{350E9274-5239-48DC-99A0-E6F9A885FE2B}" dt="2020-11-29T19:52:42.051" v="4342" actId="1076"/>
          <ac:spMkLst>
            <pc:docMk/>
            <pc:sldMk cId="1369751377" sldId="262"/>
            <ac:spMk id="2" creationId="{AF118C27-EBD4-496B-9AB2-7492CF2703A8}"/>
          </ac:spMkLst>
        </pc:spChg>
        <pc:spChg chg="mod">
          <ac:chgData name="Dan Recher" userId="cb2091701cf3283c" providerId="LiveId" clId="{350E9274-5239-48DC-99A0-E6F9A885FE2B}" dt="2020-11-29T19:58:34.686" v="4503" actId="20577"/>
          <ac:spMkLst>
            <pc:docMk/>
            <pc:sldMk cId="1369751377" sldId="262"/>
            <ac:spMk id="3" creationId="{1AF351F5-D129-40CA-A9F2-74440C5559CB}"/>
          </ac:spMkLst>
        </pc:spChg>
        <pc:spChg chg="del">
          <ac:chgData name="Dan Recher" userId="cb2091701cf3283c" providerId="LiveId" clId="{350E9274-5239-48DC-99A0-E6F9A885FE2B}" dt="2020-11-29T19:52:31.082" v="4340" actId="478"/>
          <ac:spMkLst>
            <pc:docMk/>
            <pc:sldMk cId="1369751377" sldId="262"/>
            <ac:spMk id="4" creationId="{4CAD3D15-875D-4BB7-8605-9C6B99FACEEC}"/>
          </ac:spMkLst>
        </pc:spChg>
        <pc:spChg chg="mod">
          <ac:chgData name="Dan Recher" userId="cb2091701cf3283c" providerId="LiveId" clId="{350E9274-5239-48DC-99A0-E6F9A885FE2B}" dt="2020-12-04T13:29:41.738" v="5619" actId="13822"/>
          <ac:spMkLst>
            <pc:docMk/>
            <pc:sldMk cId="1369751377" sldId="262"/>
            <ac:spMk id="6" creationId="{6C1D471F-C32E-4BD2-BB41-EF0EBAA7E576}"/>
          </ac:spMkLst>
        </pc:spChg>
        <pc:spChg chg="mod">
          <ac:chgData name="Dan Recher" userId="cb2091701cf3283c" providerId="LiveId" clId="{350E9274-5239-48DC-99A0-E6F9A885FE2B}" dt="2020-12-04T13:29:37.877" v="5618" actId="13822"/>
          <ac:spMkLst>
            <pc:docMk/>
            <pc:sldMk cId="1369751377" sldId="262"/>
            <ac:spMk id="7" creationId="{3A3E5778-EF25-45FE-9447-3525D833AF08}"/>
          </ac:spMkLst>
        </pc:spChg>
        <pc:spChg chg="add mod ord">
          <ac:chgData name="Dan Recher" userId="cb2091701cf3283c" providerId="LiveId" clId="{350E9274-5239-48DC-99A0-E6F9A885FE2B}" dt="2020-12-04T13:29:32.099" v="5617" actId="13822"/>
          <ac:spMkLst>
            <pc:docMk/>
            <pc:sldMk cId="1369751377" sldId="262"/>
            <ac:spMk id="9" creationId="{9DF129BB-C8DB-4A53-B407-A16BBB239E1D}"/>
          </ac:spMkLst>
        </pc:spChg>
        <pc:grpChg chg="mod">
          <ac:chgData name="Dan Recher" userId="cb2091701cf3283c" providerId="LiveId" clId="{350E9274-5239-48DC-99A0-E6F9A885FE2B}" dt="2020-11-29T19:56:32.003" v="4434" actId="1076"/>
          <ac:grpSpMkLst>
            <pc:docMk/>
            <pc:sldMk cId="1369751377" sldId="262"/>
            <ac:grpSpMk id="5" creationId="{B0C14E42-9C1C-4AB5-AD77-2F19499E95A8}"/>
          </ac:grpSpMkLst>
        </pc:grpChg>
        <pc:picChg chg="mod">
          <ac:chgData name="Dan Recher" userId="cb2091701cf3283c" providerId="LiveId" clId="{350E9274-5239-48DC-99A0-E6F9A885FE2B}" dt="2020-11-29T19:56:32.003" v="4434" actId="1076"/>
          <ac:picMkLst>
            <pc:docMk/>
            <pc:sldMk cId="1369751377" sldId="262"/>
            <ac:picMk id="14338" creationId="{491E3A44-F628-4A9A-9BE4-D38400080C89}"/>
          </ac:picMkLst>
        </pc:picChg>
      </pc:sldChg>
      <pc:sldChg chg="ord">
        <pc:chgData name="Dan Recher" userId="cb2091701cf3283c" providerId="LiveId" clId="{350E9274-5239-48DC-99A0-E6F9A885FE2B}" dt="2020-11-28T20:21:17.320" v="3983"/>
        <pc:sldMkLst>
          <pc:docMk/>
          <pc:sldMk cId="1774966109" sldId="263"/>
        </pc:sldMkLst>
      </pc:sldChg>
      <pc:sldChg chg="addSp delSp modSp">
        <pc:chgData name="Dan Recher" userId="cb2091701cf3283c" providerId="LiveId" clId="{350E9274-5239-48DC-99A0-E6F9A885FE2B}" dt="2020-12-04T13:21:33.565" v="5533" actId="1076"/>
        <pc:sldMkLst>
          <pc:docMk/>
          <pc:sldMk cId="4114662659" sldId="264"/>
        </pc:sldMkLst>
        <pc:spChg chg="mod">
          <ac:chgData name="Dan Recher" userId="cb2091701cf3283c" providerId="LiveId" clId="{350E9274-5239-48DC-99A0-E6F9A885FE2B}" dt="2020-12-04T13:18:49.827" v="5414" actId="1076"/>
          <ac:spMkLst>
            <pc:docMk/>
            <pc:sldMk cId="4114662659" sldId="264"/>
            <ac:spMk id="2" creationId="{AF118C27-EBD4-496B-9AB2-7492CF2703A8}"/>
          </ac:spMkLst>
        </pc:spChg>
        <pc:spChg chg="mod">
          <ac:chgData name="Dan Recher" userId="cb2091701cf3283c" providerId="LiveId" clId="{350E9274-5239-48DC-99A0-E6F9A885FE2B}" dt="2020-12-04T13:17:38.635" v="5408" actId="20577"/>
          <ac:spMkLst>
            <pc:docMk/>
            <pc:sldMk cId="4114662659" sldId="264"/>
            <ac:spMk id="3" creationId="{1AF351F5-D129-40CA-A9F2-74440C5559CB}"/>
          </ac:spMkLst>
        </pc:spChg>
        <pc:spChg chg="add mod">
          <ac:chgData name="Dan Recher" userId="cb2091701cf3283c" providerId="LiveId" clId="{350E9274-5239-48DC-99A0-E6F9A885FE2B}" dt="2020-12-04T13:20:15.768" v="5528" actId="20577"/>
          <ac:spMkLst>
            <pc:docMk/>
            <pc:sldMk cId="4114662659" sldId="264"/>
            <ac:spMk id="4" creationId="{D3986A8F-142A-4CA2-B97A-3224AA9D8CE0}"/>
          </ac:spMkLst>
        </pc:spChg>
        <pc:spChg chg="add mod ord">
          <ac:chgData name="Dan Recher" userId="cb2091701cf3283c" providerId="LiveId" clId="{350E9274-5239-48DC-99A0-E6F9A885FE2B}" dt="2020-12-04T13:14:56.491" v="5364" actId="14100"/>
          <ac:spMkLst>
            <pc:docMk/>
            <pc:sldMk cId="4114662659" sldId="264"/>
            <ac:spMk id="5" creationId="{D704E840-B3F7-493A-A866-8D012F8FB634}"/>
          </ac:spMkLst>
        </pc:spChg>
        <pc:spChg chg="add mod">
          <ac:chgData name="Dan Recher" userId="cb2091701cf3283c" providerId="LiveId" clId="{350E9274-5239-48DC-99A0-E6F9A885FE2B}" dt="2020-12-04T13:16:17.054" v="5401" actId="1076"/>
          <ac:spMkLst>
            <pc:docMk/>
            <pc:sldMk cId="4114662659" sldId="264"/>
            <ac:spMk id="6" creationId="{79B7DF8A-5D94-4F42-B63D-A6DCF7056131}"/>
          </ac:spMkLst>
        </pc:spChg>
        <pc:picChg chg="del mod">
          <ac:chgData name="Dan Recher" userId="cb2091701cf3283c" providerId="LiveId" clId="{350E9274-5239-48DC-99A0-E6F9A885FE2B}" dt="2020-12-04T13:16:28.929" v="5405" actId="478"/>
          <ac:picMkLst>
            <pc:docMk/>
            <pc:sldMk cId="4114662659" sldId="264"/>
            <ac:picMk id="1026" creationId="{3FABB6EC-0E12-4410-BBB8-E37BA752153A}"/>
          </ac:picMkLst>
        </pc:picChg>
        <pc:picChg chg="add mod">
          <ac:chgData name="Dan Recher" userId="cb2091701cf3283c" providerId="LiveId" clId="{350E9274-5239-48DC-99A0-E6F9A885FE2B}" dt="2020-12-04T13:18:46.859" v="5413" actId="1076"/>
          <ac:picMkLst>
            <pc:docMk/>
            <pc:sldMk cId="4114662659" sldId="264"/>
            <ac:picMk id="2050" creationId="{0078C4A7-4A6B-44A9-9740-11F61A745EBA}"/>
          </ac:picMkLst>
        </pc:picChg>
        <pc:picChg chg="add del">
          <ac:chgData name="Dan Recher" userId="cb2091701cf3283c" providerId="LiveId" clId="{350E9274-5239-48DC-99A0-E6F9A885FE2B}" dt="2020-12-04T13:20:43.137" v="5530" actId="478"/>
          <ac:picMkLst>
            <pc:docMk/>
            <pc:sldMk cId="4114662659" sldId="264"/>
            <ac:picMk id="2052" creationId="{10B6B68C-E8C5-4C6D-9F85-2D10F93E8CE5}"/>
          </ac:picMkLst>
        </pc:picChg>
        <pc:picChg chg="add mod">
          <ac:chgData name="Dan Recher" userId="cb2091701cf3283c" providerId="LiveId" clId="{350E9274-5239-48DC-99A0-E6F9A885FE2B}" dt="2020-12-04T13:21:33.565" v="5533" actId="1076"/>
          <ac:picMkLst>
            <pc:docMk/>
            <pc:sldMk cId="4114662659" sldId="264"/>
            <ac:picMk id="2054" creationId="{72DB7999-435B-4AC8-8DD3-C2920CA8CBEE}"/>
          </ac:picMkLst>
        </pc:picChg>
      </pc:sldChg>
      <pc:sldChg chg="ord">
        <pc:chgData name="Dan Recher" userId="cb2091701cf3283c" providerId="LiveId" clId="{350E9274-5239-48DC-99A0-E6F9A885FE2B}" dt="2020-11-28T14:30:07.586" v="3228"/>
        <pc:sldMkLst>
          <pc:docMk/>
          <pc:sldMk cId="3464216031" sldId="266"/>
        </pc:sldMkLst>
      </pc:sldChg>
      <pc:sldChg chg="ord">
        <pc:chgData name="Dan Recher" userId="cb2091701cf3283c" providerId="LiveId" clId="{350E9274-5239-48DC-99A0-E6F9A885FE2B}" dt="2020-11-28T14:30:07.586" v="3228"/>
        <pc:sldMkLst>
          <pc:docMk/>
          <pc:sldMk cId="4243243450" sldId="267"/>
        </pc:sldMkLst>
      </pc:sldChg>
      <pc:sldChg chg="ord">
        <pc:chgData name="Dan Recher" userId="cb2091701cf3283c" providerId="LiveId" clId="{350E9274-5239-48DC-99A0-E6F9A885FE2B}" dt="2020-11-28T14:30:07.586" v="3228"/>
        <pc:sldMkLst>
          <pc:docMk/>
          <pc:sldMk cId="1816836119" sldId="268"/>
        </pc:sldMkLst>
      </pc:sldChg>
      <pc:sldChg chg="ord">
        <pc:chgData name="Dan Recher" userId="cb2091701cf3283c" providerId="LiveId" clId="{350E9274-5239-48DC-99A0-E6F9A885FE2B}" dt="2020-11-28T14:30:07.586" v="3228"/>
        <pc:sldMkLst>
          <pc:docMk/>
          <pc:sldMk cId="3354748264" sldId="269"/>
        </pc:sldMkLst>
      </pc:sldChg>
      <pc:sldChg chg="addSp modSp modNotes">
        <pc:chgData name="Dan Recher" userId="cb2091701cf3283c" providerId="LiveId" clId="{350E9274-5239-48DC-99A0-E6F9A885FE2B}" dt="2020-12-06T15:31:29.588" v="13541" actId="20577"/>
        <pc:sldMkLst>
          <pc:docMk/>
          <pc:sldMk cId="3465654191" sldId="275"/>
        </pc:sldMkLst>
        <pc:spChg chg="mod">
          <ac:chgData name="Dan Recher" userId="cb2091701cf3283c" providerId="LiveId" clId="{350E9274-5239-48DC-99A0-E6F9A885FE2B}" dt="2020-11-28T20:09:46.605" v="3871" actId="1076"/>
          <ac:spMkLst>
            <pc:docMk/>
            <pc:sldMk cId="3465654191" sldId="275"/>
            <ac:spMk id="2" creationId="{AF118C27-EBD4-496B-9AB2-7492CF2703A8}"/>
          </ac:spMkLst>
        </pc:spChg>
        <pc:spChg chg="mod">
          <ac:chgData name="Dan Recher" userId="cb2091701cf3283c" providerId="LiveId" clId="{350E9274-5239-48DC-99A0-E6F9A885FE2B}" dt="2020-11-28T20:02:33.568" v="3651" actId="1076"/>
          <ac:spMkLst>
            <pc:docMk/>
            <pc:sldMk cId="3465654191" sldId="275"/>
            <ac:spMk id="3" creationId="{1AF351F5-D129-40CA-A9F2-74440C5559CB}"/>
          </ac:spMkLst>
        </pc:spChg>
        <pc:spChg chg="mod">
          <ac:chgData name="Dan Recher" userId="cb2091701cf3283c" providerId="LiveId" clId="{350E9274-5239-48DC-99A0-E6F9A885FE2B}" dt="2020-11-29T19:50:50.662" v="4331" actId="14100"/>
          <ac:spMkLst>
            <pc:docMk/>
            <pc:sldMk cId="3465654191" sldId="275"/>
            <ac:spMk id="4" creationId="{95D70DB8-F4FA-4815-B9D6-B527D7BA092F}"/>
          </ac:spMkLst>
        </pc:spChg>
        <pc:spChg chg="mod">
          <ac:chgData name="Dan Recher" userId="cb2091701cf3283c" providerId="LiveId" clId="{350E9274-5239-48DC-99A0-E6F9A885FE2B}" dt="2020-11-28T19:59:30.181" v="3613" actId="14100"/>
          <ac:spMkLst>
            <pc:docMk/>
            <pc:sldMk cId="3465654191" sldId="275"/>
            <ac:spMk id="7" creationId="{A809BA2C-0E08-4182-8245-9C5E88B64514}"/>
          </ac:spMkLst>
        </pc:spChg>
        <pc:spChg chg="mod">
          <ac:chgData name="Dan Recher" userId="cb2091701cf3283c" providerId="LiveId" clId="{350E9274-5239-48DC-99A0-E6F9A885FE2B}" dt="2020-11-28T19:59:18.198" v="3610" actId="1076"/>
          <ac:spMkLst>
            <pc:docMk/>
            <pc:sldMk cId="3465654191" sldId="275"/>
            <ac:spMk id="33" creationId="{8B4469CF-EEC2-43C6-8709-87BE2BD58C6C}"/>
          </ac:spMkLst>
        </pc:spChg>
        <pc:spChg chg="mod">
          <ac:chgData name="Dan Recher" userId="cb2091701cf3283c" providerId="LiveId" clId="{350E9274-5239-48DC-99A0-E6F9A885FE2B}" dt="2020-11-28T19:59:18.198" v="3610" actId="1076"/>
          <ac:spMkLst>
            <pc:docMk/>
            <pc:sldMk cId="3465654191" sldId="275"/>
            <ac:spMk id="34" creationId="{B1A7772C-BA3D-48BE-856D-3B11C81F5B62}"/>
          </ac:spMkLst>
        </pc:spChg>
        <pc:spChg chg="mod">
          <ac:chgData name="Dan Recher" userId="cb2091701cf3283c" providerId="LiveId" clId="{350E9274-5239-48DC-99A0-E6F9A885FE2B}" dt="2020-11-28T19:59:18.198" v="3610" actId="1076"/>
          <ac:spMkLst>
            <pc:docMk/>
            <pc:sldMk cId="3465654191" sldId="275"/>
            <ac:spMk id="35" creationId="{11ED713E-312E-4A8C-8927-5F15C68D83B2}"/>
          </ac:spMkLst>
        </pc:spChg>
        <pc:spChg chg="mod">
          <ac:chgData name="Dan Recher" userId="cb2091701cf3283c" providerId="LiveId" clId="{350E9274-5239-48DC-99A0-E6F9A885FE2B}" dt="2020-11-28T19:59:18.198" v="3610" actId="1076"/>
          <ac:spMkLst>
            <pc:docMk/>
            <pc:sldMk cId="3465654191" sldId="275"/>
            <ac:spMk id="36" creationId="{F85C3BED-B88B-4E34-B14F-E4BA2B865B5B}"/>
          </ac:spMkLst>
        </pc:spChg>
        <pc:spChg chg="add mod">
          <ac:chgData name="Dan Recher" userId="cb2091701cf3283c" providerId="LiveId" clId="{350E9274-5239-48DC-99A0-E6F9A885FE2B}" dt="2020-11-28T20:08:24.468" v="3857" actId="14100"/>
          <ac:spMkLst>
            <pc:docMk/>
            <pc:sldMk cId="3465654191" sldId="275"/>
            <ac:spMk id="37" creationId="{5CB8C8AC-B035-4756-AFBC-D3C2FCAA7B07}"/>
          </ac:spMkLst>
        </pc:spChg>
        <pc:spChg chg="add mod">
          <ac:chgData name="Dan Recher" userId="cb2091701cf3283c" providerId="LiveId" clId="{350E9274-5239-48DC-99A0-E6F9A885FE2B}" dt="2020-11-28T20:08:24.559" v="3858" actId="27636"/>
          <ac:spMkLst>
            <pc:docMk/>
            <pc:sldMk cId="3465654191" sldId="275"/>
            <ac:spMk id="38" creationId="{437CADBE-1023-4FE7-9721-F4AFA1DDC08E}"/>
          </ac:spMkLst>
        </pc:spChg>
        <pc:spChg chg="add mod">
          <ac:chgData name="Dan Recher" userId="cb2091701cf3283c" providerId="LiveId" clId="{350E9274-5239-48DC-99A0-E6F9A885FE2B}" dt="2020-11-28T20:09:28.109" v="3868" actId="207"/>
          <ac:spMkLst>
            <pc:docMk/>
            <pc:sldMk cId="3465654191" sldId="275"/>
            <ac:spMk id="39" creationId="{25576A9E-092E-4FC6-90BE-472F51FD5C1B}"/>
          </ac:spMkLst>
        </pc:spChg>
        <pc:spChg chg="add mod ord">
          <ac:chgData name="Dan Recher" userId="cb2091701cf3283c" providerId="LiveId" clId="{350E9274-5239-48DC-99A0-E6F9A885FE2B}" dt="2020-12-04T13:24:06.316" v="5550" actId="1037"/>
          <ac:spMkLst>
            <pc:docMk/>
            <pc:sldMk cId="3465654191" sldId="275"/>
            <ac:spMk id="43" creationId="{49DAF80A-A05E-43A0-852D-42F7ED016250}"/>
          </ac:spMkLst>
        </pc:spChg>
        <pc:spChg chg="add mod ord">
          <ac:chgData name="Dan Recher" userId="cb2091701cf3283c" providerId="LiveId" clId="{350E9274-5239-48DC-99A0-E6F9A885FE2B}" dt="2020-11-28T20:10:22.194" v="3873" actId="14100"/>
          <ac:spMkLst>
            <pc:docMk/>
            <pc:sldMk cId="3465654191" sldId="275"/>
            <ac:spMk id="46" creationId="{4689246C-AB23-4570-A91E-D4D188B3EA34}"/>
          </ac:spMkLst>
        </pc:spChg>
        <pc:grpChg chg="mod">
          <ac:chgData name="Dan Recher" userId="cb2091701cf3283c" providerId="LiveId" clId="{350E9274-5239-48DC-99A0-E6F9A885FE2B}" dt="2020-11-28T20:08:10.443" v="3836" actId="1076"/>
          <ac:grpSpMkLst>
            <pc:docMk/>
            <pc:sldMk cId="3465654191" sldId="275"/>
            <ac:grpSpMk id="6" creationId="{2EBCA583-995F-4798-A99F-02EBA2FE3F0B}"/>
          </ac:grpSpMkLst>
        </pc:grpChg>
        <pc:picChg chg="add mod">
          <ac:chgData name="Dan Recher" userId="cb2091701cf3283c" providerId="LiveId" clId="{350E9274-5239-48DC-99A0-E6F9A885FE2B}" dt="2020-11-28T20:09:33.563" v="3869" actId="1440"/>
          <ac:picMkLst>
            <pc:docMk/>
            <pc:sldMk cId="3465654191" sldId="275"/>
            <ac:picMk id="40" creationId="{1EAC6836-BEE4-4CE9-AF1A-F2F80C29AC98}"/>
          </ac:picMkLst>
        </pc:picChg>
        <pc:picChg chg="add mod">
          <ac:chgData name="Dan Recher" userId="cb2091701cf3283c" providerId="LiveId" clId="{350E9274-5239-48DC-99A0-E6F9A885FE2B}" dt="2020-11-28T20:09:33.563" v="3869" actId="1440"/>
          <ac:picMkLst>
            <pc:docMk/>
            <pc:sldMk cId="3465654191" sldId="275"/>
            <ac:picMk id="41" creationId="{843D1103-B37C-414C-AF38-052EA21640F2}"/>
          </ac:picMkLst>
        </pc:picChg>
        <pc:picChg chg="add mod">
          <ac:chgData name="Dan Recher" userId="cb2091701cf3283c" providerId="LiveId" clId="{350E9274-5239-48DC-99A0-E6F9A885FE2B}" dt="2020-11-28T20:10:11.761" v="3872" actId="14100"/>
          <ac:picMkLst>
            <pc:docMk/>
            <pc:sldMk cId="3465654191" sldId="275"/>
            <ac:picMk id="42" creationId="{8F2F8B79-15D5-4DCB-B899-3333EAEF517C}"/>
          </ac:picMkLst>
        </pc:picChg>
        <pc:cxnChg chg="mod">
          <ac:chgData name="Dan Recher" userId="cb2091701cf3283c" providerId="LiveId" clId="{350E9274-5239-48DC-99A0-E6F9A885FE2B}" dt="2020-11-28T19:59:42.176" v="3616" actId="14100"/>
          <ac:cxnSpMkLst>
            <pc:docMk/>
            <pc:sldMk cId="3465654191" sldId="275"/>
            <ac:cxnSpMk id="29" creationId="{51F73FB0-F595-4C3B-A5AC-F43EF260B38F}"/>
          </ac:cxnSpMkLst>
        </pc:cxnChg>
        <pc:cxnChg chg="mod">
          <ac:chgData name="Dan Recher" userId="cb2091701cf3283c" providerId="LiveId" clId="{350E9274-5239-48DC-99A0-E6F9A885FE2B}" dt="2020-11-28T19:59:33.190" v="3614" actId="14100"/>
          <ac:cxnSpMkLst>
            <pc:docMk/>
            <pc:sldMk cId="3465654191" sldId="275"/>
            <ac:cxnSpMk id="30" creationId="{74A1FAC0-7598-46A6-ABC2-931D86302753}"/>
          </ac:cxnSpMkLst>
        </pc:cxnChg>
        <pc:cxnChg chg="mod">
          <ac:chgData name="Dan Recher" userId="cb2091701cf3283c" providerId="LiveId" clId="{350E9274-5239-48DC-99A0-E6F9A885FE2B}" dt="2020-11-28T19:59:18.198" v="3610" actId="1076"/>
          <ac:cxnSpMkLst>
            <pc:docMk/>
            <pc:sldMk cId="3465654191" sldId="275"/>
            <ac:cxnSpMk id="31" creationId="{F93ACCC9-94A4-48F2-94B7-D6FBBDC480D5}"/>
          </ac:cxnSpMkLst>
        </pc:cxnChg>
        <pc:cxnChg chg="mod">
          <ac:chgData name="Dan Recher" userId="cb2091701cf3283c" providerId="LiveId" clId="{350E9274-5239-48DC-99A0-E6F9A885FE2B}" dt="2020-11-28T19:59:18.198" v="3610" actId="1076"/>
          <ac:cxnSpMkLst>
            <pc:docMk/>
            <pc:sldMk cId="3465654191" sldId="275"/>
            <ac:cxnSpMk id="32" creationId="{919E31B1-E6A5-46C0-A70A-5BCD17E35E9E}"/>
          </ac:cxnSpMkLst>
        </pc:cxnChg>
      </pc:sldChg>
      <pc:sldChg chg="addSp delSp modSp del">
        <pc:chgData name="Dan Recher" userId="cb2091701cf3283c" providerId="LiveId" clId="{350E9274-5239-48DC-99A0-E6F9A885FE2B}" dt="2020-11-28T20:01:59.999" v="3645" actId="2696"/>
        <pc:sldMkLst>
          <pc:docMk/>
          <pc:sldMk cId="2671299649" sldId="276"/>
        </pc:sldMkLst>
        <pc:spChg chg="del">
          <ac:chgData name="Dan Recher" userId="cb2091701cf3283c" providerId="LiveId" clId="{350E9274-5239-48DC-99A0-E6F9A885FE2B}" dt="2020-11-28T19:58:40.426" v="3603"/>
          <ac:spMkLst>
            <pc:docMk/>
            <pc:sldMk cId="2671299649" sldId="276"/>
            <ac:spMk id="3" creationId="{1AF351F5-D129-40CA-A9F2-74440C5559CB}"/>
          </ac:spMkLst>
        </pc:spChg>
        <pc:spChg chg="add mod">
          <ac:chgData name="Dan Recher" userId="cb2091701cf3283c" providerId="LiveId" clId="{350E9274-5239-48DC-99A0-E6F9A885FE2B}" dt="2020-11-28T19:58:40.426" v="3603"/>
          <ac:spMkLst>
            <pc:docMk/>
            <pc:sldMk cId="2671299649" sldId="276"/>
            <ac:spMk id="5" creationId="{7C3759F8-3136-4C47-B1A4-9418E040730D}"/>
          </ac:spMkLst>
        </pc:spChg>
        <pc:spChg chg="del">
          <ac:chgData name="Dan Recher" userId="cb2091701cf3283c" providerId="LiveId" clId="{350E9274-5239-48DC-99A0-E6F9A885FE2B}" dt="2020-11-28T19:58:40.426" v="3603"/>
          <ac:spMkLst>
            <pc:docMk/>
            <pc:sldMk cId="2671299649" sldId="276"/>
            <ac:spMk id="6" creationId="{9743D7EE-2922-4A25-9E40-DF40DB569BA4}"/>
          </ac:spMkLst>
        </pc:spChg>
        <pc:spChg chg="del">
          <ac:chgData name="Dan Recher" userId="cb2091701cf3283c" providerId="LiveId" clId="{350E9274-5239-48DC-99A0-E6F9A885FE2B}" dt="2020-11-28T19:58:40.426" v="3603"/>
          <ac:spMkLst>
            <pc:docMk/>
            <pc:sldMk cId="2671299649" sldId="276"/>
            <ac:spMk id="7" creationId="{C37D318C-5DE1-41E0-BDFE-519EC816B2A0}"/>
          </ac:spMkLst>
        </pc:spChg>
        <pc:picChg chg="del">
          <ac:chgData name="Dan Recher" userId="cb2091701cf3283c" providerId="LiveId" clId="{350E9274-5239-48DC-99A0-E6F9A885FE2B}" dt="2020-11-28T19:58:40.426" v="3603"/>
          <ac:picMkLst>
            <pc:docMk/>
            <pc:sldMk cId="2671299649" sldId="276"/>
            <ac:picMk id="9" creationId="{F05366A9-0015-4DC3-A32E-47E681132713}"/>
          </ac:picMkLst>
        </pc:picChg>
        <pc:picChg chg="del">
          <ac:chgData name="Dan Recher" userId="cb2091701cf3283c" providerId="LiveId" clId="{350E9274-5239-48DC-99A0-E6F9A885FE2B}" dt="2020-11-28T19:58:40.426" v="3603"/>
          <ac:picMkLst>
            <pc:docMk/>
            <pc:sldMk cId="2671299649" sldId="276"/>
            <ac:picMk id="11" creationId="{58ADAF9C-9388-4D15-AA04-7DB445A1FB84}"/>
          </ac:picMkLst>
        </pc:picChg>
        <pc:picChg chg="del">
          <ac:chgData name="Dan Recher" userId="cb2091701cf3283c" providerId="LiveId" clId="{350E9274-5239-48DC-99A0-E6F9A885FE2B}" dt="2020-11-28T19:58:40.426" v="3603"/>
          <ac:picMkLst>
            <pc:docMk/>
            <pc:sldMk cId="2671299649" sldId="276"/>
            <ac:picMk id="12" creationId="{41DA3FC4-6DF2-4227-B42F-887177B466CE}"/>
          </ac:picMkLst>
        </pc:picChg>
      </pc:sldChg>
      <pc:sldChg chg="addSp modSp modNotes">
        <pc:chgData name="Dan Recher" userId="cb2091701cf3283c" providerId="LiveId" clId="{350E9274-5239-48DC-99A0-E6F9A885FE2B}" dt="2020-12-06T15:21:51.771" v="13501" actId="20577"/>
        <pc:sldMkLst>
          <pc:docMk/>
          <pc:sldMk cId="2404221045" sldId="277"/>
        </pc:sldMkLst>
        <pc:spChg chg="mod">
          <ac:chgData name="Dan Recher" userId="cb2091701cf3283c" providerId="LiveId" clId="{350E9274-5239-48DC-99A0-E6F9A885FE2B}" dt="2020-11-29T19:51:59.758" v="4338" actId="1076"/>
          <ac:spMkLst>
            <pc:docMk/>
            <pc:sldMk cId="2404221045" sldId="277"/>
            <ac:spMk id="2" creationId="{AF118C27-EBD4-496B-9AB2-7492CF2703A8}"/>
          </ac:spMkLst>
        </pc:spChg>
        <pc:spChg chg="mod">
          <ac:chgData name="Dan Recher" userId="cb2091701cf3283c" providerId="LiveId" clId="{350E9274-5239-48DC-99A0-E6F9A885FE2B}" dt="2020-11-29T19:51:42.213" v="4337" actId="14100"/>
          <ac:spMkLst>
            <pc:docMk/>
            <pc:sldMk cId="2404221045" sldId="277"/>
            <ac:spMk id="3" creationId="{1AF351F5-D129-40CA-A9F2-74440C5559CB}"/>
          </ac:spMkLst>
        </pc:spChg>
        <pc:spChg chg="mod">
          <ac:chgData name="Dan Recher" userId="cb2091701cf3283c" providerId="LiveId" clId="{350E9274-5239-48DC-99A0-E6F9A885FE2B}" dt="2020-11-29T19:52:03.831" v="4339" actId="1076"/>
          <ac:spMkLst>
            <pc:docMk/>
            <pc:sldMk cId="2404221045" sldId="277"/>
            <ac:spMk id="4" creationId="{95D70DB8-F4FA-4815-B9D6-B527D7BA092F}"/>
          </ac:spMkLst>
        </pc:spChg>
        <pc:spChg chg="add mod ord">
          <ac:chgData name="Dan Recher" userId="cb2091701cf3283c" providerId="LiveId" clId="{350E9274-5239-48DC-99A0-E6F9A885FE2B}" dt="2020-11-28T20:11:04.520" v="3877" actId="167"/>
          <ac:spMkLst>
            <pc:docMk/>
            <pc:sldMk cId="2404221045" sldId="277"/>
            <ac:spMk id="5" creationId="{F6105488-3B32-4C9B-9F14-251EBD86F945}"/>
          </ac:spMkLst>
        </pc:spChg>
        <pc:spChg chg="mod">
          <ac:chgData name="Dan Recher" userId="cb2091701cf3283c" providerId="LiveId" clId="{350E9274-5239-48DC-99A0-E6F9A885FE2B}" dt="2020-11-28T20:11:27.038" v="3881" actId="13822"/>
          <ac:spMkLst>
            <pc:docMk/>
            <pc:sldMk cId="2404221045" sldId="277"/>
            <ac:spMk id="7" creationId="{86F1A087-74F3-4369-8D6F-CEA8D8C3EA58}"/>
          </ac:spMkLst>
        </pc:spChg>
        <pc:grpChg chg="mod">
          <ac:chgData name="Dan Recher" userId="cb2091701cf3283c" providerId="LiveId" clId="{350E9274-5239-48DC-99A0-E6F9A885FE2B}" dt="2020-11-29T19:51:38.888" v="4336" actId="1076"/>
          <ac:grpSpMkLst>
            <pc:docMk/>
            <pc:sldMk cId="2404221045" sldId="277"/>
            <ac:grpSpMk id="6" creationId="{49BFF38D-BF0E-4CDE-8797-7BB102D41CA4}"/>
          </ac:grpSpMkLst>
        </pc:grpChg>
      </pc:sldChg>
      <pc:sldChg chg="ord">
        <pc:chgData name="Dan Recher" userId="cb2091701cf3283c" providerId="LiveId" clId="{350E9274-5239-48DC-99A0-E6F9A885FE2B}" dt="2020-11-28T19:57:21.561" v="3587"/>
        <pc:sldMkLst>
          <pc:docMk/>
          <pc:sldMk cId="882760030" sldId="278"/>
        </pc:sldMkLst>
      </pc:sldChg>
      <pc:sldChg chg="ord">
        <pc:chgData name="Dan Recher" userId="cb2091701cf3283c" providerId="LiveId" clId="{350E9274-5239-48DC-99A0-E6F9A885FE2B}" dt="2020-11-28T20:20:10.563" v="3982"/>
        <pc:sldMkLst>
          <pc:docMk/>
          <pc:sldMk cId="1608913141" sldId="279"/>
        </pc:sldMkLst>
      </pc:sldChg>
      <pc:sldChg chg="modSp ord">
        <pc:chgData name="Dan Recher" userId="cb2091701cf3283c" providerId="LiveId" clId="{350E9274-5239-48DC-99A0-E6F9A885FE2B}" dt="2020-11-28T20:20:10.563" v="3982"/>
        <pc:sldMkLst>
          <pc:docMk/>
          <pc:sldMk cId="3293204466" sldId="280"/>
        </pc:sldMkLst>
        <pc:spChg chg="mod">
          <ac:chgData name="Dan Recher" userId="cb2091701cf3283c" providerId="LiveId" clId="{350E9274-5239-48DC-99A0-E6F9A885FE2B}" dt="2020-11-28T20:15:30.426" v="3977" actId="1076"/>
          <ac:spMkLst>
            <pc:docMk/>
            <pc:sldMk cId="3293204466" sldId="280"/>
            <ac:spMk id="3" creationId="{1AF351F5-D129-40CA-A9F2-74440C5559CB}"/>
          </ac:spMkLst>
        </pc:spChg>
        <pc:spChg chg="mod">
          <ac:chgData name="Dan Recher" userId="cb2091701cf3283c" providerId="LiveId" clId="{350E9274-5239-48DC-99A0-E6F9A885FE2B}" dt="2020-11-28T20:15:35.781" v="3978" actId="14100"/>
          <ac:spMkLst>
            <pc:docMk/>
            <pc:sldMk cId="3293204466" sldId="280"/>
            <ac:spMk id="12" creationId="{F0FE6C2E-4AC1-467D-B212-2BB82B841AE9}"/>
          </ac:spMkLst>
        </pc:spChg>
      </pc:sldChg>
      <pc:sldChg chg="ord">
        <pc:chgData name="Dan Recher" userId="cb2091701cf3283c" providerId="LiveId" clId="{350E9274-5239-48DC-99A0-E6F9A885FE2B}" dt="2020-11-28T20:20:10.563" v="3982"/>
        <pc:sldMkLst>
          <pc:docMk/>
          <pc:sldMk cId="1833436335" sldId="281"/>
        </pc:sldMkLst>
      </pc:sldChg>
      <pc:sldChg chg="ord">
        <pc:chgData name="Dan Recher" userId="cb2091701cf3283c" providerId="LiveId" clId="{350E9274-5239-48DC-99A0-E6F9A885FE2B}" dt="2020-11-28T20:22:20.502" v="3984"/>
        <pc:sldMkLst>
          <pc:docMk/>
          <pc:sldMk cId="2203338526" sldId="282"/>
        </pc:sldMkLst>
      </pc:sldChg>
      <pc:sldChg chg="ord">
        <pc:chgData name="Dan Recher" userId="cb2091701cf3283c" providerId="LiveId" clId="{350E9274-5239-48DC-99A0-E6F9A885FE2B}" dt="2020-11-28T20:22:20.502" v="3984"/>
        <pc:sldMkLst>
          <pc:docMk/>
          <pc:sldMk cId="1694142289" sldId="283"/>
        </pc:sldMkLst>
      </pc:sldChg>
      <pc:sldChg chg="ord">
        <pc:chgData name="Dan Recher" userId="cb2091701cf3283c" providerId="LiveId" clId="{350E9274-5239-48DC-99A0-E6F9A885FE2B}" dt="2020-11-28T20:22:20.502" v="3984"/>
        <pc:sldMkLst>
          <pc:docMk/>
          <pc:sldMk cId="131281646" sldId="284"/>
        </pc:sldMkLst>
      </pc:sldChg>
      <pc:sldChg chg="ord">
        <pc:chgData name="Dan Recher" userId="cb2091701cf3283c" providerId="LiveId" clId="{350E9274-5239-48DC-99A0-E6F9A885FE2B}" dt="2020-11-28T20:22:20.502" v="3984"/>
        <pc:sldMkLst>
          <pc:docMk/>
          <pc:sldMk cId="437775171" sldId="286"/>
        </pc:sldMkLst>
      </pc:sldChg>
      <pc:sldChg chg="ord">
        <pc:chgData name="Dan Recher" userId="cb2091701cf3283c" providerId="LiveId" clId="{350E9274-5239-48DC-99A0-E6F9A885FE2B}" dt="2020-11-28T20:22:20.502" v="3984"/>
        <pc:sldMkLst>
          <pc:docMk/>
          <pc:sldMk cId="3102985273" sldId="287"/>
        </pc:sldMkLst>
      </pc:sldChg>
      <pc:sldChg chg="modSp ord">
        <pc:chgData name="Dan Recher" userId="cb2091701cf3283c" providerId="LiveId" clId="{350E9274-5239-48DC-99A0-E6F9A885FE2B}" dt="2020-12-06T07:31:42.836" v="9594" actId="20577"/>
        <pc:sldMkLst>
          <pc:docMk/>
          <pc:sldMk cId="2383008751" sldId="293"/>
        </pc:sldMkLst>
        <pc:spChg chg="mod">
          <ac:chgData name="Dan Recher" userId="cb2091701cf3283c" providerId="LiveId" clId="{350E9274-5239-48DC-99A0-E6F9A885FE2B}" dt="2020-12-06T07:31:42.836" v="9594" actId="20577"/>
          <ac:spMkLst>
            <pc:docMk/>
            <pc:sldMk cId="2383008751" sldId="293"/>
            <ac:spMk id="11" creationId="{000B2D6A-5927-4332-9E8C-2D3659B501DA}"/>
          </ac:spMkLst>
        </pc:spChg>
      </pc:sldChg>
      <pc:sldChg chg="ord">
        <pc:chgData name="Dan Recher" userId="cb2091701cf3283c" providerId="LiveId" clId="{350E9274-5239-48DC-99A0-E6F9A885FE2B}" dt="2020-11-28T20:03:13.029" v="3652"/>
        <pc:sldMkLst>
          <pc:docMk/>
          <pc:sldMk cId="4043195650" sldId="295"/>
        </pc:sldMkLst>
      </pc:sldChg>
      <pc:sldChg chg="addSp delSp modSp modNotes">
        <pc:chgData name="Dan Recher" userId="cb2091701cf3283c" providerId="LiveId" clId="{350E9274-5239-48DC-99A0-E6F9A885FE2B}" dt="2020-12-05T17:18:47.015" v="8523" actId="20577"/>
        <pc:sldMkLst>
          <pc:docMk/>
          <pc:sldMk cId="1098095129" sldId="296"/>
        </pc:sldMkLst>
        <pc:spChg chg="mod">
          <ac:chgData name="Dan Recher" userId="cb2091701cf3283c" providerId="LiveId" clId="{350E9274-5239-48DC-99A0-E6F9A885FE2B}" dt="2020-11-28T14:38:13.191" v="3298" actId="1076"/>
          <ac:spMkLst>
            <pc:docMk/>
            <pc:sldMk cId="1098095129" sldId="296"/>
            <ac:spMk id="2" creationId="{AF118C27-EBD4-496B-9AB2-7492CF2703A8}"/>
          </ac:spMkLst>
        </pc:spChg>
        <pc:spChg chg="mod">
          <ac:chgData name="Dan Recher" userId="cb2091701cf3283c" providerId="LiveId" clId="{350E9274-5239-48DC-99A0-E6F9A885FE2B}" dt="2020-11-28T14:40:07.115" v="3345" actId="27636"/>
          <ac:spMkLst>
            <pc:docMk/>
            <pc:sldMk cId="1098095129" sldId="296"/>
            <ac:spMk id="3" creationId="{1AF351F5-D129-40CA-A9F2-74440C5559CB}"/>
          </ac:spMkLst>
        </pc:spChg>
        <pc:spChg chg="add mod ord">
          <ac:chgData name="Dan Recher" userId="cb2091701cf3283c" providerId="LiveId" clId="{350E9274-5239-48DC-99A0-E6F9A885FE2B}" dt="2020-11-28T14:40:22.552" v="3347" actId="14100"/>
          <ac:spMkLst>
            <pc:docMk/>
            <pc:sldMk cId="1098095129" sldId="296"/>
            <ac:spMk id="4" creationId="{13D09BA1-7954-4555-89A8-E6F6ADBD0CC0}"/>
          </ac:spMkLst>
        </pc:spChg>
        <pc:spChg chg="add mod">
          <ac:chgData name="Dan Recher" userId="cb2091701cf3283c" providerId="LiveId" clId="{350E9274-5239-48DC-99A0-E6F9A885FE2B}" dt="2020-11-28T14:39:52.675" v="3337" actId="1076"/>
          <ac:spMkLst>
            <pc:docMk/>
            <pc:sldMk cId="1098095129" sldId="296"/>
            <ac:spMk id="7" creationId="{EC4A9820-9428-4C0F-A2D0-7FEBABFBEC36}"/>
          </ac:spMkLst>
        </pc:spChg>
        <pc:spChg chg="add mod">
          <ac:chgData name="Dan Recher" userId="cb2091701cf3283c" providerId="LiveId" clId="{350E9274-5239-48DC-99A0-E6F9A885FE2B}" dt="2020-11-28T14:38:58.795" v="3314" actId="1076"/>
          <ac:spMkLst>
            <pc:docMk/>
            <pc:sldMk cId="1098095129" sldId="296"/>
            <ac:spMk id="9" creationId="{D92954BC-5EA7-4BF7-A9A4-FD7B41BAFCC3}"/>
          </ac:spMkLst>
        </pc:spChg>
        <pc:spChg chg="add del mod">
          <ac:chgData name="Dan Recher" userId="cb2091701cf3283c" providerId="LiveId" clId="{350E9274-5239-48DC-99A0-E6F9A885FE2B}" dt="2020-11-28T14:32:35.143" v="3259"/>
          <ac:spMkLst>
            <pc:docMk/>
            <pc:sldMk cId="1098095129" sldId="296"/>
            <ac:spMk id="10" creationId="{3FF04244-F6B6-4200-9D9E-9C988B95B343}"/>
          </ac:spMkLst>
        </pc:spChg>
        <pc:spChg chg="mod">
          <ac:chgData name="Dan Recher" userId="cb2091701cf3283c" providerId="LiveId" clId="{350E9274-5239-48DC-99A0-E6F9A885FE2B}" dt="2020-11-28T14:38:32.426" v="3306" actId="1076"/>
          <ac:spMkLst>
            <pc:docMk/>
            <pc:sldMk cId="1098095129" sldId="296"/>
            <ac:spMk id="11" creationId="{974271F4-6A69-4AB3-98DE-ACD3D586B878}"/>
          </ac:spMkLst>
        </pc:spChg>
        <pc:spChg chg="add mod ord">
          <ac:chgData name="Dan Recher" userId="cb2091701cf3283c" providerId="LiveId" clId="{350E9274-5239-48DC-99A0-E6F9A885FE2B}" dt="2020-11-28T14:40:10.542" v="3346" actId="14100"/>
          <ac:spMkLst>
            <pc:docMk/>
            <pc:sldMk cId="1098095129" sldId="296"/>
            <ac:spMk id="12" creationId="{002F4A60-3585-407C-95F0-6721D46BD830}"/>
          </ac:spMkLst>
        </pc:spChg>
        <pc:spChg chg="add mod">
          <ac:chgData name="Dan Recher" userId="cb2091701cf3283c" providerId="LiveId" clId="{350E9274-5239-48DC-99A0-E6F9A885FE2B}" dt="2020-11-28T14:41:25.508" v="3450" actId="313"/>
          <ac:spMkLst>
            <pc:docMk/>
            <pc:sldMk cId="1098095129" sldId="296"/>
            <ac:spMk id="14" creationId="{470CF58D-41AA-4A01-805F-73A07B273AE6}"/>
          </ac:spMkLst>
        </pc:spChg>
        <pc:picChg chg="add mod">
          <ac:chgData name="Dan Recher" userId="cb2091701cf3283c" providerId="LiveId" clId="{350E9274-5239-48DC-99A0-E6F9A885FE2B}" dt="2020-11-28T14:40:53.477" v="3412" actId="1076"/>
          <ac:picMkLst>
            <pc:docMk/>
            <pc:sldMk cId="1098095129" sldId="296"/>
            <ac:picMk id="6" creationId="{3B68ED5E-9B40-406B-B12E-9E406D5844D9}"/>
          </ac:picMkLst>
        </pc:picChg>
        <pc:picChg chg="mod">
          <ac:chgData name="Dan Recher" userId="cb2091701cf3283c" providerId="LiveId" clId="{350E9274-5239-48DC-99A0-E6F9A885FE2B}" dt="2020-11-28T14:37:36.019" v="3286" actId="1076"/>
          <ac:picMkLst>
            <pc:docMk/>
            <pc:sldMk cId="1098095129" sldId="296"/>
            <ac:picMk id="8" creationId="{7732FD74-F7A6-48E3-A5B0-CFB4CDDA1B4C}"/>
          </ac:picMkLst>
        </pc:picChg>
        <pc:picChg chg="add mod">
          <ac:chgData name="Dan Recher" userId="cb2091701cf3283c" providerId="LiveId" clId="{350E9274-5239-48DC-99A0-E6F9A885FE2B}" dt="2020-11-28T14:37:10.999" v="3280" actId="1076"/>
          <ac:picMkLst>
            <pc:docMk/>
            <pc:sldMk cId="1098095129" sldId="296"/>
            <ac:picMk id="1026" creationId="{2730224D-4CEC-4445-B2FF-49E0217117A1}"/>
          </ac:picMkLst>
        </pc:picChg>
        <pc:picChg chg="add mod">
          <ac:chgData name="Dan Recher" userId="cb2091701cf3283c" providerId="LiveId" clId="{350E9274-5239-48DC-99A0-E6F9A885FE2B}" dt="2020-11-28T14:38:55.232" v="3313" actId="1076"/>
          <ac:picMkLst>
            <pc:docMk/>
            <pc:sldMk cId="1098095129" sldId="296"/>
            <ac:picMk id="1028" creationId="{0CC637AC-42FF-49A6-B1C1-AA126A720F44}"/>
          </ac:picMkLst>
        </pc:picChg>
      </pc:sldChg>
      <pc:sldChg chg="addSp modSp modNotes">
        <pc:chgData name="Dan Recher" userId="cb2091701cf3283c" providerId="LiveId" clId="{350E9274-5239-48DC-99A0-E6F9A885FE2B}" dt="2020-12-06T15:19:34.665" v="13472" actId="20577"/>
        <pc:sldMkLst>
          <pc:docMk/>
          <pc:sldMk cId="3143717760" sldId="298"/>
        </pc:sldMkLst>
        <pc:spChg chg="mod">
          <ac:chgData name="Dan Recher" userId="cb2091701cf3283c" providerId="LiveId" clId="{350E9274-5239-48DC-99A0-E6F9A885FE2B}" dt="2020-11-29T19:48:42.301" v="4327" actId="1076"/>
          <ac:spMkLst>
            <pc:docMk/>
            <pc:sldMk cId="3143717760" sldId="298"/>
            <ac:spMk id="2" creationId="{AF118C27-EBD4-496B-9AB2-7492CF2703A8}"/>
          </ac:spMkLst>
        </pc:spChg>
        <pc:spChg chg="mod">
          <ac:chgData name="Dan Recher" userId="cb2091701cf3283c" providerId="LiveId" clId="{350E9274-5239-48DC-99A0-E6F9A885FE2B}" dt="2020-12-04T13:52:31.256" v="6174" actId="20577"/>
          <ac:spMkLst>
            <pc:docMk/>
            <pc:sldMk cId="3143717760" sldId="298"/>
            <ac:spMk id="3" creationId="{1AF351F5-D129-40CA-A9F2-74440C5559CB}"/>
          </ac:spMkLst>
        </pc:spChg>
        <pc:spChg chg="add mod ord">
          <ac:chgData name="Dan Recher" userId="cb2091701cf3283c" providerId="LiveId" clId="{350E9274-5239-48DC-99A0-E6F9A885FE2B}" dt="2020-11-29T19:48:28.274" v="4324" actId="167"/>
          <ac:spMkLst>
            <pc:docMk/>
            <pc:sldMk cId="3143717760" sldId="298"/>
            <ac:spMk id="4" creationId="{7B35FDCB-53C7-46FA-989D-6CF30E6DB33B}"/>
          </ac:spMkLst>
        </pc:spChg>
        <pc:picChg chg="mod">
          <ac:chgData name="Dan Recher" userId="cb2091701cf3283c" providerId="LiveId" clId="{350E9274-5239-48DC-99A0-E6F9A885FE2B}" dt="2020-11-29T19:48:44.854" v="4328" actId="1076"/>
          <ac:picMkLst>
            <pc:docMk/>
            <pc:sldMk cId="3143717760" sldId="298"/>
            <ac:picMk id="19458" creationId="{502E59D5-57C0-4E5D-A515-1E25B61A9577}"/>
          </ac:picMkLst>
        </pc:picChg>
      </pc:sldChg>
      <pc:sldChg chg="del">
        <pc:chgData name="Dan Recher" userId="cb2091701cf3283c" providerId="LiveId" clId="{350E9274-5239-48DC-99A0-E6F9A885FE2B}" dt="2020-11-28T14:39:12.073" v="3329" actId="2696"/>
        <pc:sldMkLst>
          <pc:docMk/>
          <pc:sldMk cId="2210536860" sldId="299"/>
        </pc:sldMkLst>
      </pc:sldChg>
      <pc:sldChg chg="addSp delSp modSp ord">
        <pc:chgData name="Dan Recher" userId="cb2091701cf3283c" providerId="LiveId" clId="{350E9274-5239-48DC-99A0-E6F9A885FE2B}" dt="2020-12-06T10:06:49.562" v="13330" actId="20577"/>
        <pc:sldMkLst>
          <pc:docMk/>
          <pc:sldMk cId="4011763124" sldId="300"/>
        </pc:sldMkLst>
        <pc:spChg chg="mod">
          <ac:chgData name="Dan Recher" userId="cb2091701cf3283c" providerId="LiveId" clId="{350E9274-5239-48DC-99A0-E6F9A885FE2B}" dt="2020-12-04T12:07:41.852" v="5067" actId="1076"/>
          <ac:spMkLst>
            <pc:docMk/>
            <pc:sldMk cId="4011763124" sldId="300"/>
            <ac:spMk id="2" creationId="{AF118C27-EBD4-496B-9AB2-7492CF2703A8}"/>
          </ac:spMkLst>
        </pc:spChg>
        <pc:spChg chg="del">
          <ac:chgData name="Dan Recher" userId="cb2091701cf3283c" providerId="LiveId" clId="{350E9274-5239-48DC-99A0-E6F9A885FE2B}" dt="2020-12-04T12:09:31.324" v="5092" actId="478"/>
          <ac:spMkLst>
            <pc:docMk/>
            <pc:sldMk cId="4011763124" sldId="300"/>
            <ac:spMk id="3" creationId="{1AF351F5-D129-40CA-A9F2-74440C5559CB}"/>
          </ac:spMkLst>
        </pc:spChg>
        <pc:spChg chg="mod">
          <ac:chgData name="Dan Recher" userId="cb2091701cf3283c" providerId="LiveId" clId="{350E9274-5239-48DC-99A0-E6F9A885FE2B}" dt="2020-12-04T12:09:22.026" v="5090" actId="20577"/>
          <ac:spMkLst>
            <pc:docMk/>
            <pc:sldMk cId="4011763124" sldId="300"/>
            <ac:spMk id="4" creationId="{F0D074B5-5708-4533-951E-8845A077E97D}"/>
          </ac:spMkLst>
        </pc:spChg>
        <pc:spChg chg="add mod ord">
          <ac:chgData name="Dan Recher" userId="cb2091701cf3283c" providerId="LiveId" clId="{350E9274-5239-48DC-99A0-E6F9A885FE2B}" dt="2020-12-04T12:08:18.928" v="5072" actId="167"/>
          <ac:spMkLst>
            <pc:docMk/>
            <pc:sldMk cId="4011763124" sldId="300"/>
            <ac:spMk id="6" creationId="{0A37F352-F1CB-40DF-A2C7-008BBB4F7FD6}"/>
          </ac:spMkLst>
        </pc:spChg>
        <pc:spChg chg="add mod ord">
          <ac:chgData name="Dan Recher" userId="cb2091701cf3283c" providerId="LiveId" clId="{350E9274-5239-48DC-99A0-E6F9A885FE2B}" dt="2020-12-04T12:09:27.417" v="5091" actId="1076"/>
          <ac:spMkLst>
            <pc:docMk/>
            <pc:sldMk cId="4011763124" sldId="300"/>
            <ac:spMk id="7" creationId="{9160B3CA-1DB5-4393-B22E-CE8E3A6BB52A}"/>
          </ac:spMkLst>
        </pc:spChg>
        <pc:spChg chg="add mod">
          <ac:chgData name="Dan Recher" userId="cb2091701cf3283c" providerId="LiveId" clId="{350E9274-5239-48DC-99A0-E6F9A885FE2B}" dt="2020-12-04T12:42:23.918" v="5183" actId="115"/>
          <ac:spMkLst>
            <pc:docMk/>
            <pc:sldMk cId="4011763124" sldId="300"/>
            <ac:spMk id="8" creationId="{9F6E4693-89A1-4133-9D45-B45343B229E2}"/>
          </ac:spMkLst>
        </pc:spChg>
        <pc:spChg chg="add del mod">
          <ac:chgData name="Dan Recher" userId="cb2091701cf3283c" providerId="LiveId" clId="{350E9274-5239-48DC-99A0-E6F9A885FE2B}" dt="2020-12-04T12:09:45.476" v="5104" actId="478"/>
          <ac:spMkLst>
            <pc:docMk/>
            <pc:sldMk cId="4011763124" sldId="300"/>
            <ac:spMk id="10" creationId="{B2A86AD0-74DB-404E-B555-35714A8574A6}"/>
          </ac:spMkLst>
        </pc:spChg>
        <pc:spChg chg="add mod">
          <ac:chgData name="Dan Recher" userId="cb2091701cf3283c" providerId="LiveId" clId="{350E9274-5239-48DC-99A0-E6F9A885FE2B}" dt="2020-12-04T12:09:40.101" v="5103" actId="20577"/>
          <ac:spMkLst>
            <pc:docMk/>
            <pc:sldMk cId="4011763124" sldId="300"/>
            <ac:spMk id="11" creationId="{C2F52AF6-A838-4DF9-9926-2944778ED060}"/>
          </ac:spMkLst>
        </pc:spChg>
        <pc:spChg chg="add mod">
          <ac:chgData name="Dan Recher" userId="cb2091701cf3283c" providerId="LiveId" clId="{350E9274-5239-48DC-99A0-E6F9A885FE2B}" dt="2020-12-04T12:42:21.621" v="5182" actId="115"/>
          <ac:spMkLst>
            <pc:docMk/>
            <pc:sldMk cId="4011763124" sldId="300"/>
            <ac:spMk id="13" creationId="{2F386A85-B273-4843-9234-AB4D758B74F3}"/>
          </ac:spMkLst>
        </pc:spChg>
        <pc:spChg chg="add mod">
          <ac:chgData name="Dan Recher" userId="cb2091701cf3283c" providerId="LiveId" clId="{350E9274-5239-48DC-99A0-E6F9A885FE2B}" dt="2020-12-04T12:41:35.883" v="5155" actId="20577"/>
          <ac:spMkLst>
            <pc:docMk/>
            <pc:sldMk cId="4011763124" sldId="300"/>
            <ac:spMk id="14" creationId="{6EFDA34E-0B9C-4A0A-B44B-69993DB07281}"/>
          </ac:spMkLst>
        </pc:spChg>
        <pc:spChg chg="add mod">
          <ac:chgData name="Dan Recher" userId="cb2091701cf3283c" providerId="LiveId" clId="{350E9274-5239-48DC-99A0-E6F9A885FE2B}" dt="2020-12-06T10:06:49.562" v="13330" actId="20577"/>
          <ac:spMkLst>
            <pc:docMk/>
            <pc:sldMk cId="4011763124" sldId="300"/>
            <ac:spMk id="15" creationId="{EE1295CB-81AD-46D7-AEF4-E5E12C4124A1}"/>
          </ac:spMkLst>
        </pc:spChg>
        <pc:spChg chg="add mod">
          <ac:chgData name="Dan Recher" userId="cb2091701cf3283c" providerId="LiveId" clId="{350E9274-5239-48DC-99A0-E6F9A885FE2B}" dt="2020-12-04T12:42:11.016" v="5180"/>
          <ac:spMkLst>
            <pc:docMk/>
            <pc:sldMk cId="4011763124" sldId="300"/>
            <ac:spMk id="16" creationId="{4DF75173-4813-4F9F-B185-0CC79C250C44}"/>
          </ac:spMkLst>
        </pc:spChg>
        <pc:graphicFrameChg chg="mod modGraphic">
          <ac:chgData name="Dan Recher" userId="cb2091701cf3283c" providerId="LiveId" clId="{350E9274-5239-48DC-99A0-E6F9A885FE2B}" dt="2020-12-04T12:11:40.952" v="5141" actId="1076"/>
          <ac:graphicFrameMkLst>
            <pc:docMk/>
            <pc:sldMk cId="4011763124" sldId="300"/>
            <ac:graphicFrameMk id="5" creationId="{EFCF9ABF-9DD7-4AB4-B621-CE9A3191308A}"/>
          </ac:graphicFrameMkLst>
        </pc:graphicFrameChg>
        <pc:picChg chg="add mod">
          <ac:chgData name="Dan Recher" userId="cb2091701cf3283c" providerId="LiveId" clId="{350E9274-5239-48DC-99A0-E6F9A885FE2B}" dt="2020-12-04T12:09:58.677" v="5108" actId="1076"/>
          <ac:picMkLst>
            <pc:docMk/>
            <pc:sldMk cId="4011763124" sldId="300"/>
            <ac:picMk id="12" creationId="{8148E7BC-C2FE-48A2-AD42-1C9D0F2DAE64}"/>
          </ac:picMkLst>
        </pc:picChg>
      </pc:sldChg>
      <pc:sldChg chg="modNotes">
        <pc:chgData name="Dan Recher" userId="cb2091701cf3283c" providerId="LiveId" clId="{350E9274-5239-48DC-99A0-E6F9A885FE2B}" dt="2020-12-05T17:02:39.922" v="7294" actId="5793"/>
        <pc:sldMkLst>
          <pc:docMk/>
          <pc:sldMk cId="3609733909" sldId="301"/>
        </pc:sldMkLst>
      </pc:sldChg>
      <pc:sldChg chg="addSp delSp modSp add ord modNotes">
        <pc:chgData name="Dan Recher" userId="cb2091701cf3283c" providerId="LiveId" clId="{350E9274-5239-48DC-99A0-E6F9A885FE2B}" dt="2020-12-06T08:53:25.423" v="10912" actId="20577"/>
        <pc:sldMkLst>
          <pc:docMk/>
          <pc:sldMk cId="3593889146" sldId="303"/>
        </pc:sldMkLst>
        <pc:spChg chg="mod">
          <ac:chgData name="Dan Recher" userId="cb2091701cf3283c" providerId="LiveId" clId="{350E9274-5239-48DC-99A0-E6F9A885FE2B}" dt="2020-12-05T15:29:50.486" v="6304" actId="1076"/>
          <ac:spMkLst>
            <pc:docMk/>
            <pc:sldMk cId="3593889146" sldId="303"/>
            <ac:spMk id="2" creationId="{AF118C27-EBD4-496B-9AB2-7492CF2703A8}"/>
          </ac:spMkLst>
        </pc:spChg>
        <pc:spChg chg="del mod">
          <ac:chgData name="Dan Recher" userId="cb2091701cf3283c" providerId="LiveId" clId="{350E9274-5239-48DC-99A0-E6F9A885FE2B}" dt="2020-11-17T19:28:40.972" v="270" actId="478"/>
          <ac:spMkLst>
            <pc:docMk/>
            <pc:sldMk cId="3593889146" sldId="303"/>
            <ac:spMk id="3" creationId="{1AF351F5-D129-40CA-A9F2-74440C5559CB}"/>
          </ac:spMkLst>
        </pc:spChg>
        <pc:spChg chg="del mod">
          <ac:chgData name="Dan Recher" userId="cb2091701cf3283c" providerId="LiveId" clId="{350E9274-5239-48DC-99A0-E6F9A885FE2B}" dt="2020-11-18T06:52:20.570" v="1250" actId="478"/>
          <ac:spMkLst>
            <pc:docMk/>
            <pc:sldMk cId="3593889146" sldId="303"/>
            <ac:spMk id="4" creationId="{4CAD3D15-875D-4BB7-8605-9C6B99FACEEC}"/>
          </ac:spMkLst>
        </pc:spChg>
        <pc:spChg chg="mod topLvl">
          <ac:chgData name="Dan Recher" userId="cb2091701cf3283c" providerId="LiveId" clId="{350E9274-5239-48DC-99A0-E6F9A885FE2B}" dt="2020-11-18T06:52:36.475" v="1302" actId="1037"/>
          <ac:spMkLst>
            <pc:docMk/>
            <pc:sldMk cId="3593889146" sldId="303"/>
            <ac:spMk id="5" creationId="{C3EC9949-F77F-416C-A30C-AA8513B18201}"/>
          </ac:spMkLst>
        </pc:spChg>
        <pc:spChg chg="mod ord topLvl">
          <ac:chgData name="Dan Recher" userId="cb2091701cf3283c" providerId="LiveId" clId="{350E9274-5239-48DC-99A0-E6F9A885FE2B}" dt="2020-12-04T13:33:13.703" v="5660" actId="13822"/>
          <ac:spMkLst>
            <pc:docMk/>
            <pc:sldMk cId="3593889146" sldId="303"/>
            <ac:spMk id="6" creationId="{5C615414-FEC8-4B9A-91C2-7A019A49C83F}"/>
          </ac:spMkLst>
        </pc:spChg>
        <pc:spChg chg="del mod topLvl">
          <ac:chgData name="Dan Recher" userId="cb2091701cf3283c" providerId="LiveId" clId="{350E9274-5239-48DC-99A0-E6F9A885FE2B}" dt="2020-11-17T19:32:41.930" v="385" actId="478"/>
          <ac:spMkLst>
            <pc:docMk/>
            <pc:sldMk cId="3593889146" sldId="303"/>
            <ac:spMk id="7" creationId="{757D090A-E67E-4680-9956-2664786B72C0}"/>
          </ac:spMkLst>
        </pc:spChg>
        <pc:spChg chg="add mod topLvl">
          <ac:chgData name="Dan Recher" userId="cb2091701cf3283c" providerId="LiveId" clId="{350E9274-5239-48DC-99A0-E6F9A885FE2B}" dt="2020-11-18T06:52:36.475" v="1302" actId="1037"/>
          <ac:spMkLst>
            <pc:docMk/>
            <pc:sldMk cId="3593889146" sldId="303"/>
            <ac:spMk id="11" creationId="{0259535E-57FF-4AB2-9AAD-B9DA4B34F13A}"/>
          </ac:spMkLst>
        </pc:spChg>
        <pc:spChg chg="add del mod">
          <ac:chgData name="Dan Recher" userId="cb2091701cf3283c" providerId="LiveId" clId="{350E9274-5239-48DC-99A0-E6F9A885FE2B}" dt="2020-11-17T19:09:48.778" v="66" actId="478"/>
          <ac:spMkLst>
            <pc:docMk/>
            <pc:sldMk cId="3593889146" sldId="303"/>
            <ac:spMk id="12" creationId="{D52EB124-E1E9-40A5-B458-85663FF2608C}"/>
          </ac:spMkLst>
        </pc:spChg>
        <pc:spChg chg="add mod topLvl">
          <ac:chgData name="Dan Recher" userId="cb2091701cf3283c" providerId="LiveId" clId="{350E9274-5239-48DC-99A0-E6F9A885FE2B}" dt="2020-12-04T13:32:51.433" v="5658" actId="13822"/>
          <ac:spMkLst>
            <pc:docMk/>
            <pc:sldMk cId="3593889146" sldId="303"/>
            <ac:spMk id="13" creationId="{4F48442F-68F8-48E6-A93E-F320C5188AD1}"/>
          </ac:spMkLst>
        </pc:spChg>
        <pc:spChg chg="add mod ord topLvl">
          <ac:chgData name="Dan Recher" userId="cb2091701cf3283c" providerId="LiveId" clId="{350E9274-5239-48DC-99A0-E6F9A885FE2B}" dt="2020-12-04T13:32:51.433" v="5658" actId="13822"/>
          <ac:spMkLst>
            <pc:docMk/>
            <pc:sldMk cId="3593889146" sldId="303"/>
            <ac:spMk id="16" creationId="{19A16F40-4BA1-4F25-BEF0-F1CF380B543A}"/>
          </ac:spMkLst>
        </pc:spChg>
        <pc:spChg chg="mod topLvl">
          <ac:chgData name="Dan Recher" userId="cb2091701cf3283c" providerId="LiveId" clId="{350E9274-5239-48DC-99A0-E6F9A885FE2B}" dt="2020-11-18T06:52:36.475" v="1302" actId="1037"/>
          <ac:spMkLst>
            <pc:docMk/>
            <pc:sldMk cId="3593889146" sldId="303"/>
            <ac:spMk id="20" creationId="{62416968-F520-4305-AF51-2ADDAA348E7D}"/>
          </ac:spMkLst>
        </pc:spChg>
        <pc:spChg chg="mod topLvl">
          <ac:chgData name="Dan Recher" userId="cb2091701cf3283c" providerId="LiveId" clId="{350E9274-5239-48DC-99A0-E6F9A885FE2B}" dt="2020-11-18T06:52:36.475" v="1302" actId="1037"/>
          <ac:spMkLst>
            <pc:docMk/>
            <pc:sldMk cId="3593889146" sldId="303"/>
            <ac:spMk id="22" creationId="{C592D19A-E0E4-4066-BF53-EDE60C007CEE}"/>
          </ac:spMkLst>
        </pc:spChg>
        <pc:spChg chg="add mod">
          <ac:chgData name="Dan Recher" userId="cb2091701cf3283c" providerId="LiveId" clId="{350E9274-5239-48DC-99A0-E6F9A885FE2B}" dt="2020-11-18T06:52:36.475" v="1302" actId="1037"/>
          <ac:spMkLst>
            <pc:docMk/>
            <pc:sldMk cId="3593889146" sldId="303"/>
            <ac:spMk id="23" creationId="{EF8487E5-B409-49FD-B271-7662004B4D73}"/>
          </ac:spMkLst>
        </pc:spChg>
        <pc:spChg chg="add mod ord">
          <ac:chgData name="Dan Recher" userId="cb2091701cf3283c" providerId="LiveId" clId="{350E9274-5239-48DC-99A0-E6F9A885FE2B}" dt="2020-11-18T06:52:36.475" v="1302" actId="1037"/>
          <ac:spMkLst>
            <pc:docMk/>
            <pc:sldMk cId="3593889146" sldId="303"/>
            <ac:spMk id="24" creationId="{170676D9-F4BE-4819-A3C7-BF312C6665AF}"/>
          </ac:spMkLst>
        </pc:spChg>
        <pc:spChg chg="add mod">
          <ac:chgData name="Dan Recher" userId="cb2091701cf3283c" providerId="LiveId" clId="{350E9274-5239-48DC-99A0-E6F9A885FE2B}" dt="2020-12-04T13:32:59.662" v="5659" actId="13822"/>
          <ac:spMkLst>
            <pc:docMk/>
            <pc:sldMk cId="3593889146" sldId="303"/>
            <ac:spMk id="25" creationId="{B5603B69-708F-487A-8EBB-13CA8D8DF6C4}"/>
          </ac:spMkLst>
        </pc:spChg>
        <pc:spChg chg="add mod">
          <ac:chgData name="Dan Recher" userId="cb2091701cf3283c" providerId="LiveId" clId="{350E9274-5239-48DC-99A0-E6F9A885FE2B}" dt="2020-11-18T06:52:36.475" v="1302" actId="1037"/>
          <ac:spMkLst>
            <pc:docMk/>
            <pc:sldMk cId="3593889146" sldId="303"/>
            <ac:spMk id="26" creationId="{A8E40581-DB70-4319-9206-A8339C2EC66E}"/>
          </ac:spMkLst>
        </pc:spChg>
        <pc:spChg chg="add del mod">
          <ac:chgData name="Dan Recher" userId="cb2091701cf3283c" providerId="LiveId" clId="{350E9274-5239-48DC-99A0-E6F9A885FE2B}" dt="2020-11-17T19:37:00.144" v="498" actId="478"/>
          <ac:spMkLst>
            <pc:docMk/>
            <pc:sldMk cId="3593889146" sldId="303"/>
            <ac:spMk id="35" creationId="{90B1302A-AA46-4D86-BD09-DC15E3C4B8D3}"/>
          </ac:spMkLst>
        </pc:spChg>
        <pc:spChg chg="add del mod">
          <ac:chgData name="Dan Recher" userId="cb2091701cf3283c" providerId="LiveId" clId="{350E9274-5239-48DC-99A0-E6F9A885FE2B}" dt="2020-11-17T19:27:45.220" v="245" actId="478"/>
          <ac:spMkLst>
            <pc:docMk/>
            <pc:sldMk cId="3593889146" sldId="303"/>
            <ac:spMk id="36" creationId="{DF2939FF-9587-4BB6-9A1F-BF2787F81D2F}"/>
          </ac:spMkLst>
        </pc:spChg>
        <pc:spChg chg="add mod">
          <ac:chgData name="Dan Recher" userId="cb2091701cf3283c" providerId="LiveId" clId="{350E9274-5239-48DC-99A0-E6F9A885FE2B}" dt="2020-12-04T13:32:59.662" v="5659" actId="13822"/>
          <ac:spMkLst>
            <pc:docMk/>
            <pc:sldMk cId="3593889146" sldId="303"/>
            <ac:spMk id="37" creationId="{F137571C-CA85-4B0C-8926-81131B2FA908}"/>
          </ac:spMkLst>
        </pc:spChg>
        <pc:spChg chg="add del mod">
          <ac:chgData name="Dan Recher" userId="cb2091701cf3283c" providerId="LiveId" clId="{350E9274-5239-48DC-99A0-E6F9A885FE2B}" dt="2020-11-17T19:30:40.155" v="305" actId="478"/>
          <ac:spMkLst>
            <pc:docMk/>
            <pc:sldMk cId="3593889146" sldId="303"/>
            <ac:spMk id="41" creationId="{3050A738-ADC0-4518-A55C-F81460F7463C}"/>
          </ac:spMkLst>
        </pc:spChg>
        <pc:spChg chg="add mod ord">
          <ac:chgData name="Dan Recher" userId="cb2091701cf3283c" providerId="LiveId" clId="{350E9274-5239-48DC-99A0-E6F9A885FE2B}" dt="2020-11-18T06:57:30.984" v="1509" actId="1076"/>
          <ac:spMkLst>
            <pc:docMk/>
            <pc:sldMk cId="3593889146" sldId="303"/>
            <ac:spMk id="42" creationId="{3CF13AFA-86DC-4D46-BF69-A7E21F22BC11}"/>
          </ac:spMkLst>
        </pc:spChg>
        <pc:spChg chg="add mod ord">
          <ac:chgData name="Dan Recher" userId="cb2091701cf3283c" providerId="LiveId" clId="{350E9274-5239-48DC-99A0-E6F9A885FE2B}" dt="2020-11-18T06:52:36.475" v="1302" actId="1037"/>
          <ac:spMkLst>
            <pc:docMk/>
            <pc:sldMk cId="3593889146" sldId="303"/>
            <ac:spMk id="43" creationId="{0AD02B51-CBCC-4391-9EE9-38AFBA1DE2E4}"/>
          </ac:spMkLst>
        </pc:spChg>
        <pc:spChg chg="add mod ord">
          <ac:chgData name="Dan Recher" userId="cb2091701cf3283c" providerId="LiveId" clId="{350E9274-5239-48DC-99A0-E6F9A885FE2B}" dt="2020-12-04T13:24:27.273" v="5556" actId="167"/>
          <ac:spMkLst>
            <pc:docMk/>
            <pc:sldMk cId="3593889146" sldId="303"/>
            <ac:spMk id="44" creationId="{6129911F-75B6-4BCC-B966-5C17352F2F5F}"/>
          </ac:spMkLst>
        </pc:spChg>
        <pc:spChg chg="add mod ord">
          <ac:chgData name="Dan Recher" userId="cb2091701cf3283c" providerId="LiveId" clId="{350E9274-5239-48DC-99A0-E6F9A885FE2B}" dt="2020-12-04T13:26:04.296" v="5570" actId="1037"/>
          <ac:spMkLst>
            <pc:docMk/>
            <pc:sldMk cId="3593889146" sldId="303"/>
            <ac:spMk id="46" creationId="{9DE224BE-A7D2-4886-A326-B8CB345F5B40}"/>
          </ac:spMkLst>
        </pc:spChg>
        <pc:spChg chg="add">
          <ac:chgData name="Dan Recher" userId="cb2091701cf3283c" providerId="LiveId" clId="{350E9274-5239-48DC-99A0-E6F9A885FE2B}" dt="2020-12-04T13:35:46.546" v="5679"/>
          <ac:spMkLst>
            <pc:docMk/>
            <pc:sldMk cId="3593889146" sldId="303"/>
            <ac:spMk id="47" creationId="{D8BEBF94-C0A1-4C81-A00F-960F00BA6DBB}"/>
          </ac:spMkLst>
        </pc:spChg>
        <pc:spChg chg="add del mod">
          <ac:chgData name="Dan Recher" userId="cb2091701cf3283c" providerId="LiveId" clId="{350E9274-5239-48DC-99A0-E6F9A885FE2B}" dt="2020-11-17T19:40:16.431" v="584" actId="478"/>
          <ac:spMkLst>
            <pc:docMk/>
            <pc:sldMk cId="3593889146" sldId="303"/>
            <ac:spMk id="54" creationId="{EC2C8C3C-56D2-4335-B61C-4E871C569C6A}"/>
          </ac:spMkLst>
        </pc:spChg>
        <pc:spChg chg="add mod">
          <ac:chgData name="Dan Recher" userId="cb2091701cf3283c" providerId="LiveId" clId="{350E9274-5239-48DC-99A0-E6F9A885FE2B}" dt="2020-12-04T13:33:13.703" v="5660" actId="13822"/>
          <ac:spMkLst>
            <pc:docMk/>
            <pc:sldMk cId="3593889146" sldId="303"/>
            <ac:spMk id="56" creationId="{20B02DBA-0F65-4287-B942-8C883BA0F404}"/>
          </ac:spMkLst>
        </pc:spChg>
        <pc:spChg chg="add mod">
          <ac:chgData name="Dan Recher" userId="cb2091701cf3283c" providerId="LiveId" clId="{350E9274-5239-48DC-99A0-E6F9A885FE2B}" dt="2020-12-04T13:32:51.433" v="5658" actId="13822"/>
          <ac:spMkLst>
            <pc:docMk/>
            <pc:sldMk cId="3593889146" sldId="303"/>
            <ac:spMk id="73" creationId="{18A3E2F2-7280-420D-B877-E6CF0CE8A05D}"/>
          </ac:spMkLst>
        </pc:spChg>
        <pc:spChg chg="add mod">
          <ac:chgData name="Dan Recher" userId="cb2091701cf3283c" providerId="LiveId" clId="{350E9274-5239-48DC-99A0-E6F9A885FE2B}" dt="2020-11-18T06:52:36.475" v="1302" actId="1037"/>
          <ac:spMkLst>
            <pc:docMk/>
            <pc:sldMk cId="3593889146" sldId="303"/>
            <ac:spMk id="80" creationId="{E6A98928-6FBA-4B7C-97C7-381D04C42466}"/>
          </ac:spMkLst>
        </pc:spChg>
        <pc:spChg chg="add mod">
          <ac:chgData name="Dan Recher" userId="cb2091701cf3283c" providerId="LiveId" clId="{350E9274-5239-48DC-99A0-E6F9A885FE2B}" dt="2020-11-18T06:52:36.475" v="1302" actId="1037"/>
          <ac:spMkLst>
            <pc:docMk/>
            <pc:sldMk cId="3593889146" sldId="303"/>
            <ac:spMk id="81" creationId="{BF0E8F5A-5750-49A5-9C53-4691F6CF5423}"/>
          </ac:spMkLst>
        </pc:spChg>
        <pc:spChg chg="add mod">
          <ac:chgData name="Dan Recher" userId="cb2091701cf3283c" providerId="LiveId" clId="{350E9274-5239-48DC-99A0-E6F9A885FE2B}" dt="2020-11-18T06:57:55.016" v="1514" actId="1076"/>
          <ac:spMkLst>
            <pc:docMk/>
            <pc:sldMk cId="3593889146" sldId="303"/>
            <ac:spMk id="82" creationId="{B4C11C1A-7BF1-423D-9BBF-64578F3599B6}"/>
          </ac:spMkLst>
        </pc:spChg>
        <pc:spChg chg="add mod">
          <ac:chgData name="Dan Recher" userId="cb2091701cf3283c" providerId="LiveId" clId="{350E9274-5239-48DC-99A0-E6F9A885FE2B}" dt="2020-11-18T06:52:36.475" v="1302" actId="1037"/>
          <ac:spMkLst>
            <pc:docMk/>
            <pc:sldMk cId="3593889146" sldId="303"/>
            <ac:spMk id="83" creationId="{33B251A6-FCB0-47F1-81F7-B3F50BB0E93D}"/>
          </ac:spMkLst>
        </pc:spChg>
        <pc:spChg chg="add mod">
          <ac:chgData name="Dan Recher" userId="cb2091701cf3283c" providerId="LiveId" clId="{350E9274-5239-48DC-99A0-E6F9A885FE2B}" dt="2020-11-18T06:37:26.378" v="663" actId="571"/>
          <ac:spMkLst>
            <pc:docMk/>
            <pc:sldMk cId="3593889146" sldId="303"/>
            <ac:spMk id="84" creationId="{FA8CB14C-7D21-40C4-8E2A-A6A2B6E43A44}"/>
          </ac:spMkLst>
        </pc:spChg>
        <pc:spChg chg="add mod">
          <ac:chgData name="Dan Recher" userId="cb2091701cf3283c" providerId="LiveId" clId="{350E9274-5239-48DC-99A0-E6F9A885FE2B}" dt="2020-11-18T06:37:26.378" v="663" actId="571"/>
          <ac:spMkLst>
            <pc:docMk/>
            <pc:sldMk cId="3593889146" sldId="303"/>
            <ac:spMk id="85" creationId="{9F8E1DF2-B6C7-479D-AF3E-0647B3A840E3}"/>
          </ac:spMkLst>
        </pc:spChg>
        <pc:spChg chg="add mod">
          <ac:chgData name="Dan Recher" userId="cb2091701cf3283c" providerId="LiveId" clId="{350E9274-5239-48DC-99A0-E6F9A885FE2B}" dt="2020-11-18T06:52:36.475" v="1302" actId="1037"/>
          <ac:spMkLst>
            <pc:docMk/>
            <pc:sldMk cId="3593889146" sldId="303"/>
            <ac:spMk id="86" creationId="{A0679BC7-F4FC-4FC0-8051-BB70F0D738C8}"/>
          </ac:spMkLst>
        </pc:spChg>
        <pc:spChg chg="add del mod">
          <ac:chgData name="Dan Recher" userId="cb2091701cf3283c" providerId="LiveId" clId="{350E9274-5239-48DC-99A0-E6F9A885FE2B}" dt="2020-11-18T06:38:09.966" v="673"/>
          <ac:spMkLst>
            <pc:docMk/>
            <pc:sldMk cId="3593889146" sldId="303"/>
            <ac:spMk id="88" creationId="{91A86381-52F6-4D8F-8DAC-29EDC8EF9366}"/>
          </ac:spMkLst>
        </pc:spChg>
        <pc:spChg chg="add mod">
          <ac:chgData name="Dan Recher" userId="cb2091701cf3283c" providerId="LiveId" clId="{350E9274-5239-48DC-99A0-E6F9A885FE2B}" dt="2020-11-18T06:52:36.475" v="1302" actId="1037"/>
          <ac:spMkLst>
            <pc:docMk/>
            <pc:sldMk cId="3593889146" sldId="303"/>
            <ac:spMk id="89" creationId="{A799E4EC-1266-4E3A-80B3-95E984FC111A}"/>
          </ac:spMkLst>
        </pc:spChg>
        <pc:spChg chg="del mod">
          <ac:chgData name="Dan Recher" userId="cb2091701cf3283c" providerId="LiveId" clId="{350E9274-5239-48DC-99A0-E6F9A885FE2B}" dt="2020-11-18T06:54:17.411" v="1320" actId="478"/>
          <ac:spMkLst>
            <pc:docMk/>
            <pc:sldMk cId="3593889146" sldId="303"/>
            <ac:spMk id="91" creationId="{4E932EEF-DEE4-4F6A-B49C-B6492C0212D2}"/>
          </ac:spMkLst>
        </pc:spChg>
        <pc:spChg chg="mod">
          <ac:chgData name="Dan Recher" userId="cb2091701cf3283c" providerId="LiveId" clId="{350E9274-5239-48DC-99A0-E6F9A885FE2B}" dt="2020-11-18T06:55:02.517" v="1394" actId="1037"/>
          <ac:spMkLst>
            <pc:docMk/>
            <pc:sldMk cId="3593889146" sldId="303"/>
            <ac:spMk id="92" creationId="{CA5D563C-EF50-4D1D-A35E-87C0A1C1F9D6}"/>
          </ac:spMkLst>
        </pc:spChg>
        <pc:spChg chg="del mod">
          <ac:chgData name="Dan Recher" userId="cb2091701cf3283c" providerId="LiveId" clId="{350E9274-5239-48DC-99A0-E6F9A885FE2B}" dt="2020-12-04T13:35:46.227" v="5678" actId="478"/>
          <ac:spMkLst>
            <pc:docMk/>
            <pc:sldMk cId="3593889146" sldId="303"/>
            <ac:spMk id="93" creationId="{8C0E6278-39F6-4024-8E7D-1DF939CC7250}"/>
          </ac:spMkLst>
        </pc:spChg>
        <pc:spChg chg="mod">
          <ac:chgData name="Dan Recher" userId="cb2091701cf3283c" providerId="LiveId" clId="{350E9274-5239-48DC-99A0-E6F9A885FE2B}" dt="2020-11-21T17:34:02.906" v="3145" actId="20577"/>
          <ac:spMkLst>
            <pc:docMk/>
            <pc:sldMk cId="3593889146" sldId="303"/>
            <ac:spMk id="94" creationId="{CCF191E5-F38D-4C39-9D62-FF7F189B9008}"/>
          </ac:spMkLst>
        </pc:spChg>
        <pc:spChg chg="mod">
          <ac:chgData name="Dan Recher" userId="cb2091701cf3283c" providerId="LiveId" clId="{350E9274-5239-48DC-99A0-E6F9A885FE2B}" dt="2020-11-18T06:55:02.517" v="1394" actId="1037"/>
          <ac:spMkLst>
            <pc:docMk/>
            <pc:sldMk cId="3593889146" sldId="303"/>
            <ac:spMk id="95" creationId="{281A5FE1-FAD7-4DD1-A1F3-EC1A4565830D}"/>
          </ac:spMkLst>
        </pc:spChg>
        <pc:spChg chg="mod">
          <ac:chgData name="Dan Recher" userId="cb2091701cf3283c" providerId="LiveId" clId="{350E9274-5239-48DC-99A0-E6F9A885FE2B}" dt="2020-11-18T07:05:32.231" v="1798" actId="207"/>
          <ac:spMkLst>
            <pc:docMk/>
            <pc:sldMk cId="3593889146" sldId="303"/>
            <ac:spMk id="96" creationId="{625449DB-7742-4FF2-93A9-D959574EB1FF}"/>
          </ac:spMkLst>
        </pc:spChg>
        <pc:spChg chg="add mod">
          <ac:chgData name="Dan Recher" userId="cb2091701cf3283c" providerId="LiveId" clId="{350E9274-5239-48DC-99A0-E6F9A885FE2B}" dt="2020-11-18T06:56:17.686" v="1480" actId="404"/>
          <ac:spMkLst>
            <pc:docMk/>
            <pc:sldMk cId="3593889146" sldId="303"/>
            <ac:spMk id="97" creationId="{715D884E-7BB5-4498-BF5D-F9B552DC05D0}"/>
          </ac:spMkLst>
        </pc:spChg>
        <pc:spChg chg="add del">
          <ac:chgData name="Dan Recher" userId="cb2091701cf3283c" providerId="LiveId" clId="{350E9274-5239-48DC-99A0-E6F9A885FE2B}" dt="2020-11-18T07:14:54.946" v="2440"/>
          <ac:spMkLst>
            <pc:docMk/>
            <pc:sldMk cId="3593889146" sldId="303"/>
            <ac:spMk id="102" creationId="{8C7D743D-15E7-4031-B604-60118BFAB167}"/>
          </ac:spMkLst>
        </pc:spChg>
        <pc:spChg chg="add mod">
          <ac:chgData name="Dan Recher" userId="cb2091701cf3283c" providerId="LiveId" clId="{350E9274-5239-48DC-99A0-E6F9A885FE2B}" dt="2020-12-04T13:29:51.622" v="5623" actId="1035"/>
          <ac:spMkLst>
            <pc:docMk/>
            <pc:sldMk cId="3593889146" sldId="303"/>
            <ac:spMk id="103" creationId="{7CE77EE2-C7CD-4A33-8A77-1247E4CCF0B5}"/>
          </ac:spMkLst>
        </pc:spChg>
        <pc:grpChg chg="del mod">
          <ac:chgData name="Dan Recher" userId="cb2091701cf3283c" providerId="LiveId" clId="{350E9274-5239-48DC-99A0-E6F9A885FE2B}" dt="2020-11-17T19:28:49.165" v="271" actId="165"/>
          <ac:grpSpMkLst>
            <pc:docMk/>
            <pc:sldMk cId="3593889146" sldId="303"/>
            <ac:grpSpMk id="8" creationId="{62E3A05A-B8BA-40F7-8C19-B8568E0117ED}"/>
          </ac:grpSpMkLst>
        </pc:grpChg>
        <pc:grpChg chg="add mod">
          <ac:chgData name="Dan Recher" userId="cb2091701cf3283c" providerId="LiveId" clId="{350E9274-5239-48DC-99A0-E6F9A885FE2B}" dt="2020-11-18T06:54:34.994" v="1322" actId="1076"/>
          <ac:grpSpMkLst>
            <pc:docMk/>
            <pc:sldMk cId="3593889146" sldId="303"/>
            <ac:grpSpMk id="90" creationId="{E7CE646B-BC51-4A82-A33E-0E68AB3A0A40}"/>
          </ac:grpSpMkLst>
        </pc:grpChg>
        <pc:cxnChg chg="add del mod">
          <ac:chgData name="Dan Recher" userId="cb2091701cf3283c" providerId="LiveId" clId="{350E9274-5239-48DC-99A0-E6F9A885FE2B}" dt="2020-11-17T19:26:31.483" v="224" actId="478"/>
          <ac:cxnSpMkLst>
            <pc:docMk/>
            <pc:sldMk cId="3593889146" sldId="303"/>
            <ac:cxnSpMk id="10" creationId="{C4D45609-D080-4CED-BA67-9EFBE3907662}"/>
          </ac:cxnSpMkLst>
        </pc:cxnChg>
        <pc:cxnChg chg="add del mod">
          <ac:chgData name="Dan Recher" userId="cb2091701cf3283c" providerId="LiveId" clId="{350E9274-5239-48DC-99A0-E6F9A885FE2B}" dt="2020-11-17T19:26:32.828" v="225" actId="478"/>
          <ac:cxnSpMkLst>
            <pc:docMk/>
            <pc:sldMk cId="3593889146" sldId="303"/>
            <ac:cxnSpMk id="18" creationId="{324657F2-77D2-454A-B7C7-3BE4B73C42E4}"/>
          </ac:cxnSpMkLst>
        </pc:cxnChg>
        <pc:cxnChg chg="add mod">
          <ac:chgData name="Dan Recher" userId="cb2091701cf3283c" providerId="LiveId" clId="{350E9274-5239-48DC-99A0-E6F9A885FE2B}" dt="2020-11-18T06:52:36.475" v="1302" actId="1037"/>
          <ac:cxnSpMkLst>
            <pc:docMk/>
            <pc:sldMk cId="3593889146" sldId="303"/>
            <ac:cxnSpMk id="27" creationId="{60F91BEF-3AE7-4C09-B6F1-E95FAB4C01F4}"/>
          </ac:cxnSpMkLst>
        </pc:cxnChg>
        <pc:cxnChg chg="add mod">
          <ac:chgData name="Dan Recher" userId="cb2091701cf3283c" providerId="LiveId" clId="{350E9274-5239-48DC-99A0-E6F9A885FE2B}" dt="2020-11-18T06:52:36.475" v="1302" actId="1037"/>
          <ac:cxnSpMkLst>
            <pc:docMk/>
            <pc:sldMk cId="3593889146" sldId="303"/>
            <ac:cxnSpMk id="30" creationId="{EA586571-6297-487D-A186-62E2E5FFCC7B}"/>
          </ac:cxnSpMkLst>
        </pc:cxnChg>
        <pc:cxnChg chg="add mod">
          <ac:chgData name="Dan Recher" userId="cb2091701cf3283c" providerId="LiveId" clId="{350E9274-5239-48DC-99A0-E6F9A885FE2B}" dt="2020-11-18T06:52:36.475" v="1302" actId="1037"/>
          <ac:cxnSpMkLst>
            <pc:docMk/>
            <pc:sldMk cId="3593889146" sldId="303"/>
            <ac:cxnSpMk id="33" creationId="{3ADC3353-D18A-4154-903C-BE1A4898AF73}"/>
          </ac:cxnSpMkLst>
        </pc:cxnChg>
        <pc:cxnChg chg="add del mod">
          <ac:chgData name="Dan Recher" userId="cb2091701cf3283c" providerId="LiveId" clId="{350E9274-5239-48DC-99A0-E6F9A885FE2B}" dt="2020-11-17T19:34:02.017" v="406" actId="478"/>
          <ac:cxnSpMkLst>
            <pc:docMk/>
            <pc:sldMk cId="3593889146" sldId="303"/>
            <ac:cxnSpMk id="40" creationId="{207F0CBC-D12B-4F94-8D0D-9A227F17173B}"/>
          </ac:cxnSpMkLst>
        </pc:cxnChg>
        <pc:cxnChg chg="add mod">
          <ac:chgData name="Dan Recher" userId="cb2091701cf3283c" providerId="LiveId" clId="{350E9274-5239-48DC-99A0-E6F9A885FE2B}" dt="2020-11-18T06:52:36.475" v="1302" actId="1037"/>
          <ac:cxnSpMkLst>
            <pc:docMk/>
            <pc:sldMk cId="3593889146" sldId="303"/>
            <ac:cxnSpMk id="45" creationId="{8BE98576-D382-49A3-AD81-EEEFA09036DA}"/>
          </ac:cxnSpMkLst>
        </pc:cxnChg>
        <pc:cxnChg chg="add mod">
          <ac:chgData name="Dan Recher" userId="cb2091701cf3283c" providerId="LiveId" clId="{350E9274-5239-48DC-99A0-E6F9A885FE2B}" dt="2020-11-18T06:52:36.475" v="1302" actId="1037"/>
          <ac:cxnSpMkLst>
            <pc:docMk/>
            <pc:sldMk cId="3593889146" sldId="303"/>
            <ac:cxnSpMk id="51" creationId="{E7C5B00D-F2F8-4EED-9F74-F627729BADF8}"/>
          </ac:cxnSpMkLst>
        </pc:cxnChg>
        <pc:cxnChg chg="add mod">
          <ac:chgData name="Dan Recher" userId="cb2091701cf3283c" providerId="LiveId" clId="{350E9274-5239-48DC-99A0-E6F9A885FE2B}" dt="2020-11-18T06:57:38.382" v="1511" actId="14100"/>
          <ac:cxnSpMkLst>
            <pc:docMk/>
            <pc:sldMk cId="3593889146" sldId="303"/>
            <ac:cxnSpMk id="58" creationId="{5E42A7E6-7937-404E-9F45-F863743E9269}"/>
          </ac:cxnSpMkLst>
        </pc:cxnChg>
        <pc:cxnChg chg="add del mod">
          <ac:chgData name="Dan Recher" userId="cb2091701cf3283c" providerId="LiveId" clId="{350E9274-5239-48DC-99A0-E6F9A885FE2B}" dt="2020-11-17T19:37:40.348" v="507" actId="478"/>
          <ac:cxnSpMkLst>
            <pc:docMk/>
            <pc:sldMk cId="3593889146" sldId="303"/>
            <ac:cxnSpMk id="62" creationId="{8DF77D4F-F779-4373-AE41-68751FB5484C}"/>
          </ac:cxnSpMkLst>
        </pc:cxnChg>
        <pc:cxnChg chg="add mod">
          <ac:chgData name="Dan Recher" userId="cb2091701cf3283c" providerId="LiveId" clId="{350E9274-5239-48DC-99A0-E6F9A885FE2B}" dt="2020-11-18T06:57:59.619" v="1515" actId="14100"/>
          <ac:cxnSpMkLst>
            <pc:docMk/>
            <pc:sldMk cId="3593889146" sldId="303"/>
            <ac:cxnSpMk id="63" creationId="{D17BB928-7F10-43C1-A03E-5A8AA21FA631}"/>
          </ac:cxnSpMkLst>
        </pc:cxnChg>
        <pc:cxnChg chg="add mod">
          <ac:chgData name="Dan Recher" userId="cb2091701cf3283c" providerId="LiveId" clId="{350E9274-5239-48DC-99A0-E6F9A885FE2B}" dt="2020-11-18T06:52:36.475" v="1302" actId="1037"/>
          <ac:cxnSpMkLst>
            <pc:docMk/>
            <pc:sldMk cId="3593889146" sldId="303"/>
            <ac:cxnSpMk id="67" creationId="{F8A18F81-1222-4AC6-8927-45B5E9D60D91}"/>
          </ac:cxnSpMkLst>
        </pc:cxnChg>
        <pc:cxnChg chg="add del mod">
          <ac:chgData name="Dan Recher" userId="cb2091701cf3283c" providerId="LiveId" clId="{350E9274-5239-48DC-99A0-E6F9A885FE2B}" dt="2020-11-17T19:40:40.681" v="586" actId="478"/>
          <ac:cxnSpMkLst>
            <pc:docMk/>
            <pc:sldMk cId="3593889146" sldId="303"/>
            <ac:cxnSpMk id="71" creationId="{D4FB4CFE-0921-4AE0-A957-73A5AF37C6E3}"/>
          </ac:cxnSpMkLst>
        </pc:cxnChg>
        <pc:cxnChg chg="add mod">
          <ac:chgData name="Dan Recher" userId="cb2091701cf3283c" providerId="LiveId" clId="{350E9274-5239-48DC-99A0-E6F9A885FE2B}" dt="2020-11-18T06:52:36.475" v="1302" actId="1037"/>
          <ac:cxnSpMkLst>
            <pc:docMk/>
            <pc:sldMk cId="3593889146" sldId="303"/>
            <ac:cxnSpMk id="72" creationId="{D32EEED1-53F6-4360-B20D-7DDD3E5C7F9A}"/>
          </ac:cxnSpMkLst>
        </pc:cxnChg>
        <pc:cxnChg chg="add mod">
          <ac:chgData name="Dan Recher" userId="cb2091701cf3283c" providerId="LiveId" clId="{350E9274-5239-48DC-99A0-E6F9A885FE2B}" dt="2020-11-18T06:52:36.475" v="1302" actId="1037"/>
          <ac:cxnSpMkLst>
            <pc:docMk/>
            <pc:sldMk cId="3593889146" sldId="303"/>
            <ac:cxnSpMk id="75" creationId="{D3679EA2-453B-4A72-8B4B-02E4DC871AD3}"/>
          </ac:cxnSpMkLst>
        </pc:cxnChg>
        <pc:cxnChg chg="add mod">
          <ac:chgData name="Dan Recher" userId="cb2091701cf3283c" providerId="LiveId" clId="{350E9274-5239-48DC-99A0-E6F9A885FE2B}" dt="2020-11-18T06:57:43.247" v="1512" actId="14100"/>
          <ac:cxnSpMkLst>
            <pc:docMk/>
            <pc:sldMk cId="3593889146" sldId="303"/>
            <ac:cxnSpMk id="77" creationId="{45B37F55-E9D4-4325-A404-54AE6ABF8AB2}"/>
          </ac:cxnSpMkLst>
        </pc:cxnChg>
      </pc:sldChg>
      <pc:sldChg chg="modSp add del">
        <pc:chgData name="Dan Recher" userId="cb2091701cf3283c" providerId="LiveId" clId="{350E9274-5239-48DC-99A0-E6F9A885FE2B}" dt="2020-11-18T06:56:32.751" v="1492" actId="2696"/>
        <pc:sldMkLst>
          <pc:docMk/>
          <pc:sldMk cId="1086985181" sldId="304"/>
        </pc:sldMkLst>
        <pc:spChg chg="mod">
          <ac:chgData name="Dan Recher" userId="cb2091701cf3283c" providerId="LiveId" clId="{350E9274-5239-48DC-99A0-E6F9A885FE2B}" dt="2020-11-17T19:39:54.562" v="583" actId="20577"/>
          <ac:spMkLst>
            <pc:docMk/>
            <pc:sldMk cId="1086985181" sldId="304"/>
            <ac:spMk id="2" creationId="{AF118C27-EBD4-496B-9AB2-7492CF2703A8}"/>
          </ac:spMkLst>
        </pc:spChg>
      </pc:sldChg>
      <pc:sldChg chg="addSp delSp modSp add modNotes">
        <pc:chgData name="Dan Recher" userId="cb2091701cf3283c" providerId="LiveId" clId="{350E9274-5239-48DC-99A0-E6F9A885FE2B}" dt="2020-12-06T09:24:11.184" v="11518" actId="20577"/>
        <pc:sldMkLst>
          <pc:docMk/>
          <pc:sldMk cId="3320647939" sldId="304"/>
        </pc:sldMkLst>
        <pc:spChg chg="mod">
          <ac:chgData name="Dan Recher" userId="cb2091701cf3283c" providerId="LiveId" clId="{350E9274-5239-48DC-99A0-E6F9A885FE2B}" dt="2020-11-18T07:10:59.023" v="2130" actId="1076"/>
          <ac:spMkLst>
            <pc:docMk/>
            <pc:sldMk cId="3320647939" sldId="304"/>
            <ac:spMk id="2" creationId="{AF118C27-EBD4-496B-9AB2-7492CF2703A8}"/>
          </ac:spMkLst>
        </pc:spChg>
        <pc:spChg chg="del">
          <ac:chgData name="Dan Recher" userId="cb2091701cf3283c" providerId="LiveId" clId="{350E9274-5239-48DC-99A0-E6F9A885FE2B}" dt="2020-11-18T06:58:31.511" v="1534" actId="478"/>
          <ac:spMkLst>
            <pc:docMk/>
            <pc:sldMk cId="3320647939" sldId="304"/>
            <ac:spMk id="6" creationId="{5C615414-FEC8-4B9A-91C2-7A019A49C83F}"/>
          </ac:spMkLst>
        </pc:spChg>
        <pc:spChg chg="mod">
          <ac:chgData name="Dan Recher" userId="cb2091701cf3283c" providerId="LiveId" clId="{350E9274-5239-48DC-99A0-E6F9A885FE2B}" dt="2020-11-18T07:03:07.631" v="1787" actId="1076"/>
          <ac:spMkLst>
            <pc:docMk/>
            <pc:sldMk cId="3320647939" sldId="304"/>
            <ac:spMk id="11" creationId="{0259535E-57FF-4AB2-9AAD-B9DA4B34F13A}"/>
          </ac:spMkLst>
        </pc:spChg>
        <pc:spChg chg="del">
          <ac:chgData name="Dan Recher" userId="cb2091701cf3283c" providerId="LiveId" clId="{350E9274-5239-48DC-99A0-E6F9A885FE2B}" dt="2020-11-18T06:58:34.160" v="1537" actId="478"/>
          <ac:spMkLst>
            <pc:docMk/>
            <pc:sldMk cId="3320647939" sldId="304"/>
            <ac:spMk id="13" creationId="{4F48442F-68F8-48E6-A93E-F320C5188AD1}"/>
          </ac:spMkLst>
        </pc:spChg>
        <pc:spChg chg="del">
          <ac:chgData name="Dan Recher" userId="cb2091701cf3283c" providerId="LiveId" clId="{350E9274-5239-48DC-99A0-E6F9A885FE2B}" dt="2020-11-18T06:58:41.150" v="1541" actId="478"/>
          <ac:spMkLst>
            <pc:docMk/>
            <pc:sldMk cId="3320647939" sldId="304"/>
            <ac:spMk id="16" creationId="{19A16F40-4BA1-4F25-BEF0-F1CF380B543A}"/>
          </ac:spMkLst>
        </pc:spChg>
        <pc:spChg chg="mod">
          <ac:chgData name="Dan Recher" userId="cb2091701cf3283c" providerId="LiveId" clId="{350E9274-5239-48DC-99A0-E6F9A885FE2B}" dt="2020-11-18T07:03:03.155" v="1785" actId="14100"/>
          <ac:spMkLst>
            <pc:docMk/>
            <pc:sldMk cId="3320647939" sldId="304"/>
            <ac:spMk id="20" creationId="{62416968-F520-4305-AF51-2ADDAA348E7D}"/>
          </ac:spMkLst>
        </pc:spChg>
        <pc:spChg chg="mod">
          <ac:chgData name="Dan Recher" userId="cb2091701cf3283c" providerId="LiveId" clId="{350E9274-5239-48DC-99A0-E6F9A885FE2B}" dt="2020-11-18T07:07:16.689" v="1806" actId="1076"/>
          <ac:spMkLst>
            <pc:docMk/>
            <pc:sldMk cId="3320647939" sldId="304"/>
            <ac:spMk id="25" creationId="{B5603B69-708F-487A-8EBB-13CA8D8DF6C4}"/>
          </ac:spMkLst>
        </pc:spChg>
        <pc:spChg chg="mod">
          <ac:chgData name="Dan Recher" userId="cb2091701cf3283c" providerId="LiveId" clId="{350E9274-5239-48DC-99A0-E6F9A885FE2B}" dt="2020-11-18T07:07:39.664" v="1810" actId="1076"/>
          <ac:spMkLst>
            <pc:docMk/>
            <pc:sldMk cId="3320647939" sldId="304"/>
            <ac:spMk id="26" creationId="{A8E40581-DB70-4319-9206-A8339C2EC66E}"/>
          </ac:spMkLst>
        </pc:spChg>
        <pc:spChg chg="add mod ord">
          <ac:chgData name="Dan Recher" userId="cb2091701cf3283c" providerId="LiveId" clId="{350E9274-5239-48DC-99A0-E6F9A885FE2B}" dt="2020-12-04T13:34:07.786" v="5665" actId="14100"/>
          <ac:spMkLst>
            <pc:docMk/>
            <pc:sldMk cId="3320647939" sldId="304"/>
            <ac:spMk id="35" creationId="{0324C114-5D55-4D93-88F5-AD11C61A2E17}"/>
          </ac:spMkLst>
        </pc:spChg>
        <pc:spChg chg="add mod ord">
          <ac:chgData name="Dan Recher" userId="cb2091701cf3283c" providerId="LiveId" clId="{350E9274-5239-48DC-99A0-E6F9A885FE2B}" dt="2020-12-04T13:26:29.403" v="5575" actId="1076"/>
          <ac:spMkLst>
            <pc:docMk/>
            <pc:sldMk cId="3320647939" sldId="304"/>
            <ac:spMk id="36" creationId="{D53503B9-972F-4304-9CB7-34B3E2FDE709}"/>
          </ac:spMkLst>
        </pc:spChg>
        <pc:spChg chg="add mod">
          <ac:chgData name="Dan Recher" userId="cb2091701cf3283c" providerId="LiveId" clId="{350E9274-5239-48DC-99A0-E6F9A885FE2B}" dt="2020-12-04T13:32:25.974" v="5656" actId="17032"/>
          <ac:spMkLst>
            <pc:docMk/>
            <pc:sldMk cId="3320647939" sldId="304"/>
            <ac:spMk id="37" creationId="{5D511DE9-1C19-4BF1-901C-F115CF59C312}"/>
          </ac:spMkLst>
        </pc:spChg>
        <pc:spChg chg="del">
          <ac:chgData name="Dan Recher" userId="cb2091701cf3283c" providerId="LiveId" clId="{350E9274-5239-48DC-99A0-E6F9A885FE2B}" dt="2020-11-18T06:58:32.655" v="1535" actId="478"/>
          <ac:spMkLst>
            <pc:docMk/>
            <pc:sldMk cId="3320647939" sldId="304"/>
            <ac:spMk id="37" creationId="{F137571C-CA85-4B0C-8926-81131B2FA908}"/>
          </ac:spMkLst>
        </pc:spChg>
        <pc:spChg chg="add mod">
          <ac:chgData name="Dan Recher" userId="cb2091701cf3283c" providerId="LiveId" clId="{350E9274-5239-48DC-99A0-E6F9A885FE2B}" dt="2020-12-04T13:32:32.569" v="5657" actId="13822"/>
          <ac:spMkLst>
            <pc:docMk/>
            <pc:sldMk cId="3320647939" sldId="304"/>
            <ac:spMk id="38" creationId="{DCA7A3C0-CAA1-44E3-BC6C-10FFD817FAEE}"/>
          </ac:spMkLst>
        </pc:spChg>
        <pc:spChg chg="add mod">
          <ac:chgData name="Dan Recher" userId="cb2091701cf3283c" providerId="LiveId" clId="{350E9274-5239-48DC-99A0-E6F9A885FE2B}" dt="2020-12-04T13:32:32.569" v="5657" actId="13822"/>
          <ac:spMkLst>
            <pc:docMk/>
            <pc:sldMk cId="3320647939" sldId="304"/>
            <ac:spMk id="39" creationId="{303B5957-D1E4-4A83-8F76-AC54C657A2EC}"/>
          </ac:spMkLst>
        </pc:spChg>
        <pc:spChg chg="add mod">
          <ac:chgData name="Dan Recher" userId="cb2091701cf3283c" providerId="LiveId" clId="{350E9274-5239-48DC-99A0-E6F9A885FE2B}" dt="2020-12-04T13:32:32.569" v="5657" actId="13822"/>
          <ac:spMkLst>
            <pc:docMk/>
            <pc:sldMk cId="3320647939" sldId="304"/>
            <ac:spMk id="40" creationId="{D4987CA8-6DC5-4E5C-AE90-206AE4FE1234}"/>
          </ac:spMkLst>
        </pc:spChg>
        <pc:spChg chg="add mod">
          <ac:chgData name="Dan Recher" userId="cb2091701cf3283c" providerId="LiveId" clId="{350E9274-5239-48DC-99A0-E6F9A885FE2B}" dt="2020-12-04T13:32:32.569" v="5657" actId="13822"/>
          <ac:spMkLst>
            <pc:docMk/>
            <pc:sldMk cId="3320647939" sldId="304"/>
            <ac:spMk id="41" creationId="{ED9612BA-4FDD-43C3-8A2D-C26124138962}"/>
          </ac:spMkLst>
        </pc:spChg>
        <pc:spChg chg="add mod">
          <ac:chgData name="Dan Recher" userId="cb2091701cf3283c" providerId="LiveId" clId="{350E9274-5239-48DC-99A0-E6F9A885FE2B}" dt="2020-12-04T13:32:32.569" v="5657" actId="13822"/>
          <ac:spMkLst>
            <pc:docMk/>
            <pc:sldMk cId="3320647939" sldId="304"/>
            <ac:spMk id="42" creationId="{0549904C-A82A-41EB-B757-21AB15CEE17F}"/>
          </ac:spMkLst>
        </pc:spChg>
        <pc:spChg chg="del">
          <ac:chgData name="Dan Recher" userId="cb2091701cf3283c" providerId="LiveId" clId="{350E9274-5239-48DC-99A0-E6F9A885FE2B}" dt="2020-11-18T06:58:18.112" v="1527" actId="478"/>
          <ac:spMkLst>
            <pc:docMk/>
            <pc:sldMk cId="3320647939" sldId="304"/>
            <ac:spMk id="42" creationId="{3CF13AFA-86DC-4D46-BF69-A7E21F22BC11}"/>
          </ac:spMkLst>
        </pc:spChg>
        <pc:spChg chg="mod">
          <ac:chgData name="Dan Recher" userId="cb2091701cf3283c" providerId="LiveId" clId="{350E9274-5239-48DC-99A0-E6F9A885FE2B}" dt="2020-12-04T13:27:16.437" v="5603" actId="14100"/>
          <ac:spMkLst>
            <pc:docMk/>
            <pc:sldMk cId="3320647939" sldId="304"/>
            <ac:spMk id="43" creationId="{0AD02B51-CBCC-4391-9EE9-38AFBA1DE2E4}"/>
          </ac:spMkLst>
        </pc:spChg>
        <pc:spChg chg="add mod">
          <ac:chgData name="Dan Recher" userId="cb2091701cf3283c" providerId="LiveId" clId="{350E9274-5239-48DC-99A0-E6F9A885FE2B}" dt="2020-11-18T07:07:22.115" v="1808" actId="1076"/>
          <ac:spMkLst>
            <pc:docMk/>
            <pc:sldMk cId="3320647939" sldId="304"/>
            <ac:spMk id="44" creationId="{4B27862F-7009-4366-BE7A-5E2C43D2D042}"/>
          </ac:spMkLst>
        </pc:spChg>
        <pc:spChg chg="add mod">
          <ac:chgData name="Dan Recher" userId="cb2091701cf3283c" providerId="LiveId" clId="{350E9274-5239-48DC-99A0-E6F9A885FE2B}" dt="2020-12-04T13:33:37.755" v="5661" actId="13822"/>
          <ac:spMkLst>
            <pc:docMk/>
            <pc:sldMk cId="3320647939" sldId="304"/>
            <ac:spMk id="46" creationId="{E94A0D68-5DAC-456A-873D-BF80F043F5BC}"/>
          </ac:spMkLst>
        </pc:spChg>
        <pc:spChg chg="add mod">
          <ac:chgData name="Dan Recher" userId="cb2091701cf3283c" providerId="LiveId" clId="{350E9274-5239-48DC-99A0-E6F9A885FE2B}" dt="2020-11-18T07:07:12.278" v="1805" actId="1076"/>
          <ac:spMkLst>
            <pc:docMk/>
            <pc:sldMk cId="3320647939" sldId="304"/>
            <ac:spMk id="47" creationId="{6BF51204-AD14-4DDE-83C7-2016A4A59976}"/>
          </ac:spMkLst>
        </pc:spChg>
        <pc:spChg chg="add mod">
          <ac:chgData name="Dan Recher" userId="cb2091701cf3283c" providerId="LiveId" clId="{350E9274-5239-48DC-99A0-E6F9A885FE2B}" dt="2020-11-18T07:07:19.578" v="1807" actId="1076"/>
          <ac:spMkLst>
            <pc:docMk/>
            <pc:sldMk cId="3320647939" sldId="304"/>
            <ac:spMk id="54" creationId="{BC607DF2-31E2-4A63-A876-E0C46F6EBCD9}"/>
          </ac:spMkLst>
        </pc:spChg>
        <pc:spChg chg="add mod">
          <ac:chgData name="Dan Recher" userId="cb2091701cf3283c" providerId="LiveId" clId="{350E9274-5239-48DC-99A0-E6F9A885FE2B}" dt="2020-12-04T13:30:41.474" v="5633" actId="1076"/>
          <ac:spMkLst>
            <pc:docMk/>
            <pc:sldMk cId="3320647939" sldId="304"/>
            <ac:spMk id="55" creationId="{E331BDBC-CA69-4096-A67C-E57C897F0007}"/>
          </ac:spMkLst>
        </pc:spChg>
        <pc:spChg chg="mod">
          <ac:chgData name="Dan Recher" userId="cb2091701cf3283c" providerId="LiveId" clId="{350E9274-5239-48DC-99A0-E6F9A885FE2B}" dt="2020-12-04T13:33:37.755" v="5661" actId="13822"/>
          <ac:spMkLst>
            <pc:docMk/>
            <pc:sldMk cId="3320647939" sldId="304"/>
            <ac:spMk id="56" creationId="{20B02DBA-0F65-4287-B942-8C883BA0F404}"/>
          </ac:spMkLst>
        </pc:spChg>
        <pc:spChg chg="add mod">
          <ac:chgData name="Dan Recher" userId="cb2091701cf3283c" providerId="LiveId" clId="{350E9274-5239-48DC-99A0-E6F9A885FE2B}" dt="2020-12-04T13:29:56.579" v="5627" actId="1035"/>
          <ac:spMkLst>
            <pc:docMk/>
            <pc:sldMk cId="3320647939" sldId="304"/>
            <ac:spMk id="57" creationId="{5382D35B-181C-42EB-9D8A-4200836C1617}"/>
          </ac:spMkLst>
        </pc:spChg>
        <pc:spChg chg="del">
          <ac:chgData name="Dan Recher" userId="cb2091701cf3283c" providerId="LiveId" clId="{350E9274-5239-48DC-99A0-E6F9A885FE2B}" dt="2020-11-18T06:58:22.328" v="1528" actId="478"/>
          <ac:spMkLst>
            <pc:docMk/>
            <pc:sldMk cId="3320647939" sldId="304"/>
            <ac:spMk id="73" creationId="{18A3E2F2-7280-420D-B877-E6CF0CE8A05D}"/>
          </ac:spMkLst>
        </pc:spChg>
        <pc:spChg chg="mod">
          <ac:chgData name="Dan Recher" userId="cb2091701cf3283c" providerId="LiveId" clId="{350E9274-5239-48DC-99A0-E6F9A885FE2B}" dt="2020-11-18T07:03:42.700" v="1797" actId="20577"/>
          <ac:spMkLst>
            <pc:docMk/>
            <pc:sldMk cId="3320647939" sldId="304"/>
            <ac:spMk id="81" creationId="{BF0E8F5A-5750-49A5-9C53-4691F6CF5423}"/>
          </ac:spMkLst>
        </pc:spChg>
        <pc:spChg chg="del">
          <ac:chgData name="Dan Recher" userId="cb2091701cf3283c" providerId="LiveId" clId="{350E9274-5239-48DC-99A0-E6F9A885FE2B}" dt="2020-11-18T06:58:40.685" v="1540" actId="478"/>
          <ac:spMkLst>
            <pc:docMk/>
            <pc:sldMk cId="3320647939" sldId="304"/>
            <ac:spMk id="82" creationId="{B4C11C1A-7BF1-423D-9BBF-64578F3599B6}"/>
          </ac:spMkLst>
        </pc:spChg>
        <pc:spChg chg="del">
          <ac:chgData name="Dan Recher" userId="cb2091701cf3283c" providerId="LiveId" clId="{350E9274-5239-48DC-99A0-E6F9A885FE2B}" dt="2020-11-18T06:58:26.529" v="1530" actId="478"/>
          <ac:spMkLst>
            <pc:docMk/>
            <pc:sldMk cId="3320647939" sldId="304"/>
            <ac:spMk id="83" creationId="{33B251A6-FCB0-47F1-81F7-B3F50BB0E93D}"/>
          </ac:spMkLst>
        </pc:spChg>
        <pc:spChg chg="del">
          <ac:chgData name="Dan Recher" userId="cb2091701cf3283c" providerId="LiveId" clId="{350E9274-5239-48DC-99A0-E6F9A885FE2B}" dt="2020-11-18T06:58:29.624" v="1532" actId="478"/>
          <ac:spMkLst>
            <pc:docMk/>
            <pc:sldMk cId="3320647939" sldId="304"/>
            <ac:spMk id="86" creationId="{A0679BC7-F4FC-4FC0-8051-BB70F0D738C8}"/>
          </ac:spMkLst>
        </pc:spChg>
        <pc:spChg chg="mod">
          <ac:chgData name="Dan Recher" userId="cb2091701cf3283c" providerId="LiveId" clId="{350E9274-5239-48DC-99A0-E6F9A885FE2B}" dt="2020-12-04T13:34:11.051" v="5666" actId="1076"/>
          <ac:spMkLst>
            <pc:docMk/>
            <pc:sldMk cId="3320647939" sldId="304"/>
            <ac:spMk id="89" creationId="{A799E4EC-1266-4E3A-80B3-95E984FC111A}"/>
          </ac:spMkLst>
        </pc:spChg>
        <pc:spChg chg="mod">
          <ac:chgData name="Dan Recher" userId="cb2091701cf3283c" providerId="LiveId" clId="{350E9274-5239-48DC-99A0-E6F9A885FE2B}" dt="2020-12-04T13:26:33.470" v="5576" actId="1076"/>
          <ac:spMkLst>
            <pc:docMk/>
            <pc:sldMk cId="3320647939" sldId="304"/>
            <ac:spMk id="93" creationId="{8C0E6278-39F6-4024-8E7D-1DF939CC7250}"/>
          </ac:spMkLst>
        </pc:spChg>
        <pc:spChg chg="mod">
          <ac:chgData name="Dan Recher" userId="cb2091701cf3283c" providerId="LiveId" clId="{350E9274-5239-48DC-99A0-E6F9A885FE2B}" dt="2020-11-21T17:34:09.706" v="3146" actId="20577"/>
          <ac:spMkLst>
            <pc:docMk/>
            <pc:sldMk cId="3320647939" sldId="304"/>
            <ac:spMk id="94" creationId="{CCF191E5-F38D-4C39-9D62-FF7F189B9008}"/>
          </ac:spMkLst>
        </pc:spChg>
        <pc:spChg chg="mod">
          <ac:chgData name="Dan Recher" userId="cb2091701cf3283c" providerId="LiveId" clId="{350E9274-5239-48DC-99A0-E6F9A885FE2B}" dt="2020-11-18T07:05:45.818" v="1800" actId="207"/>
          <ac:spMkLst>
            <pc:docMk/>
            <pc:sldMk cId="3320647939" sldId="304"/>
            <ac:spMk id="95" creationId="{281A5FE1-FAD7-4DD1-A1F3-EC1A4565830D}"/>
          </ac:spMkLst>
        </pc:spChg>
        <pc:spChg chg="mod">
          <ac:chgData name="Dan Recher" userId="cb2091701cf3283c" providerId="LiveId" clId="{350E9274-5239-48DC-99A0-E6F9A885FE2B}" dt="2020-11-18T07:05:48.617" v="1801" actId="207"/>
          <ac:spMkLst>
            <pc:docMk/>
            <pc:sldMk cId="3320647939" sldId="304"/>
            <ac:spMk id="96" creationId="{625449DB-7742-4FF2-93A9-D959574EB1FF}"/>
          </ac:spMkLst>
        </pc:spChg>
        <pc:cxnChg chg="mod">
          <ac:chgData name="Dan Recher" userId="cb2091701cf3283c" providerId="LiveId" clId="{350E9274-5239-48DC-99A0-E6F9A885FE2B}" dt="2020-11-18T07:02:20.131" v="1773" actId="14100"/>
          <ac:cxnSpMkLst>
            <pc:docMk/>
            <pc:sldMk cId="3320647939" sldId="304"/>
            <ac:cxnSpMk id="30" creationId="{EA586571-6297-487D-A186-62E2E5FFCC7B}"/>
          </ac:cxnSpMkLst>
        </pc:cxnChg>
        <pc:cxnChg chg="del">
          <ac:chgData name="Dan Recher" userId="cb2091701cf3283c" providerId="LiveId" clId="{350E9274-5239-48DC-99A0-E6F9A885FE2B}" dt="2020-11-18T06:58:30.480" v="1533" actId="478"/>
          <ac:cxnSpMkLst>
            <pc:docMk/>
            <pc:sldMk cId="3320647939" sldId="304"/>
            <ac:cxnSpMk id="33" creationId="{3ADC3353-D18A-4154-903C-BE1A4898AF73}"/>
          </ac:cxnSpMkLst>
        </pc:cxnChg>
        <pc:cxnChg chg="mod">
          <ac:chgData name="Dan Recher" userId="cb2091701cf3283c" providerId="LiveId" clId="{350E9274-5239-48DC-99A0-E6F9A885FE2B}" dt="2020-11-18T07:03:00.412" v="1784" actId="14100"/>
          <ac:cxnSpMkLst>
            <pc:docMk/>
            <pc:sldMk cId="3320647939" sldId="304"/>
            <ac:cxnSpMk id="45" creationId="{8BE98576-D382-49A3-AD81-EEEFA09036DA}"/>
          </ac:cxnSpMkLst>
        </pc:cxnChg>
        <pc:cxnChg chg="add mod">
          <ac:chgData name="Dan Recher" userId="cb2091701cf3283c" providerId="LiveId" clId="{350E9274-5239-48DC-99A0-E6F9A885FE2B}" dt="2020-11-18T07:02:26.703" v="1776" actId="14100"/>
          <ac:cxnSpMkLst>
            <pc:docMk/>
            <pc:sldMk cId="3320647939" sldId="304"/>
            <ac:cxnSpMk id="48" creationId="{56FC4915-C47D-4BFA-B834-081CBEA04F49}"/>
          </ac:cxnSpMkLst>
        </pc:cxnChg>
        <pc:cxnChg chg="del">
          <ac:chgData name="Dan Recher" userId="cb2091701cf3283c" providerId="LiveId" clId="{350E9274-5239-48DC-99A0-E6F9A885FE2B}" dt="2020-11-18T06:58:33.652" v="1536" actId="478"/>
          <ac:cxnSpMkLst>
            <pc:docMk/>
            <pc:sldMk cId="3320647939" sldId="304"/>
            <ac:cxnSpMk id="51" creationId="{E7C5B00D-F2F8-4EED-9F74-F627729BADF8}"/>
          </ac:cxnSpMkLst>
        </pc:cxnChg>
        <pc:cxnChg chg="add mod">
          <ac:chgData name="Dan Recher" userId="cb2091701cf3283c" providerId="LiveId" clId="{350E9274-5239-48DC-99A0-E6F9A885FE2B}" dt="2020-11-18T07:03:23.580" v="1791" actId="14100"/>
          <ac:cxnSpMkLst>
            <pc:docMk/>
            <pc:sldMk cId="3320647939" sldId="304"/>
            <ac:cxnSpMk id="52" creationId="{42125562-3FAC-45AA-A7E2-F9499E223941}"/>
          </ac:cxnSpMkLst>
        </pc:cxnChg>
        <pc:cxnChg chg="del mod">
          <ac:chgData name="Dan Recher" userId="cb2091701cf3283c" providerId="LiveId" clId="{350E9274-5239-48DC-99A0-E6F9A885FE2B}" dt="2020-11-18T07:01:20.728" v="1697" actId="478"/>
          <ac:cxnSpMkLst>
            <pc:docMk/>
            <pc:sldMk cId="3320647939" sldId="304"/>
            <ac:cxnSpMk id="58" creationId="{5E42A7E6-7937-404E-9F45-F863743E9269}"/>
          </ac:cxnSpMkLst>
        </pc:cxnChg>
        <pc:cxnChg chg="del">
          <ac:chgData name="Dan Recher" userId="cb2091701cf3283c" providerId="LiveId" clId="{350E9274-5239-48DC-99A0-E6F9A885FE2B}" dt="2020-11-18T06:58:35.176" v="1538" actId="478"/>
          <ac:cxnSpMkLst>
            <pc:docMk/>
            <pc:sldMk cId="3320647939" sldId="304"/>
            <ac:cxnSpMk id="63" creationId="{D17BB928-7F10-43C1-A03E-5A8AA21FA631}"/>
          </ac:cxnSpMkLst>
        </pc:cxnChg>
        <pc:cxnChg chg="mod">
          <ac:chgData name="Dan Recher" userId="cb2091701cf3283c" providerId="LiveId" clId="{350E9274-5239-48DC-99A0-E6F9A885FE2B}" dt="2020-11-18T07:03:06.030" v="1786" actId="1076"/>
          <ac:cxnSpMkLst>
            <pc:docMk/>
            <pc:sldMk cId="3320647939" sldId="304"/>
            <ac:cxnSpMk id="67" creationId="{F8A18F81-1222-4AC6-8927-45B5E9D60D91}"/>
          </ac:cxnSpMkLst>
        </pc:cxnChg>
        <pc:cxnChg chg="del">
          <ac:chgData name="Dan Recher" userId="cb2091701cf3283c" providerId="LiveId" clId="{350E9274-5239-48DC-99A0-E6F9A885FE2B}" dt="2020-11-18T06:58:23.273" v="1529" actId="478"/>
          <ac:cxnSpMkLst>
            <pc:docMk/>
            <pc:sldMk cId="3320647939" sldId="304"/>
            <ac:cxnSpMk id="72" creationId="{D32EEED1-53F6-4360-B20D-7DDD3E5C7F9A}"/>
          </ac:cxnSpMkLst>
        </pc:cxnChg>
        <pc:cxnChg chg="del">
          <ac:chgData name="Dan Recher" userId="cb2091701cf3283c" providerId="LiveId" clId="{350E9274-5239-48DC-99A0-E6F9A885FE2B}" dt="2020-11-18T06:58:27.601" v="1531" actId="478"/>
          <ac:cxnSpMkLst>
            <pc:docMk/>
            <pc:sldMk cId="3320647939" sldId="304"/>
            <ac:cxnSpMk id="75" creationId="{D3679EA2-453B-4A72-8B4B-02E4DC871AD3}"/>
          </ac:cxnSpMkLst>
        </pc:cxnChg>
        <pc:cxnChg chg="del">
          <ac:chgData name="Dan Recher" userId="cb2091701cf3283c" providerId="LiveId" clId="{350E9274-5239-48DC-99A0-E6F9A885FE2B}" dt="2020-11-18T06:58:38.805" v="1539" actId="478"/>
          <ac:cxnSpMkLst>
            <pc:docMk/>
            <pc:sldMk cId="3320647939" sldId="304"/>
            <ac:cxnSpMk id="77" creationId="{45B37F55-E9D4-4325-A404-54AE6ABF8AB2}"/>
          </ac:cxnSpMkLst>
        </pc:cxnChg>
      </pc:sldChg>
      <pc:sldChg chg="modSp add del">
        <pc:chgData name="Dan Recher" userId="cb2091701cf3283c" providerId="LiveId" clId="{350E9274-5239-48DC-99A0-E6F9A885FE2B}" dt="2020-11-18T06:57:26.744" v="1507" actId="2696"/>
        <pc:sldMkLst>
          <pc:docMk/>
          <pc:sldMk cId="3424764783" sldId="304"/>
        </pc:sldMkLst>
        <pc:spChg chg="mod">
          <ac:chgData name="Dan Recher" userId="cb2091701cf3283c" providerId="LiveId" clId="{350E9274-5239-48DC-99A0-E6F9A885FE2B}" dt="2020-11-18T06:56:49.358" v="1505" actId="20577"/>
          <ac:spMkLst>
            <pc:docMk/>
            <pc:sldMk cId="3424764783" sldId="304"/>
            <ac:spMk id="2" creationId="{AF118C27-EBD4-496B-9AB2-7492CF2703A8}"/>
          </ac:spMkLst>
        </pc:spChg>
        <pc:spChg chg="mod">
          <ac:chgData name="Dan Recher" userId="cb2091701cf3283c" providerId="LiveId" clId="{350E9274-5239-48DC-99A0-E6F9A885FE2B}" dt="2020-11-18T06:57:24.197" v="1506" actId="1076"/>
          <ac:spMkLst>
            <pc:docMk/>
            <pc:sldMk cId="3424764783" sldId="304"/>
            <ac:spMk id="25" creationId="{B5603B69-708F-487A-8EBB-13CA8D8DF6C4}"/>
          </ac:spMkLst>
        </pc:spChg>
      </pc:sldChg>
      <pc:sldChg chg="addSp delSp modSp add modNotes">
        <pc:chgData name="Dan Recher" userId="cb2091701cf3283c" providerId="LiveId" clId="{350E9274-5239-48DC-99A0-E6F9A885FE2B}" dt="2020-12-06T09:27:21.066" v="12092" actId="20577"/>
        <pc:sldMkLst>
          <pc:docMk/>
          <pc:sldMk cId="2492999606" sldId="305"/>
        </pc:sldMkLst>
        <pc:spChg chg="del">
          <ac:chgData name="Dan Recher" userId="cb2091701cf3283c" providerId="LiveId" clId="{350E9274-5239-48DC-99A0-E6F9A885FE2B}" dt="2020-11-18T07:13:10.880" v="2311" actId="478"/>
          <ac:spMkLst>
            <pc:docMk/>
            <pc:sldMk cId="2492999606" sldId="305"/>
            <ac:spMk id="25" creationId="{B5603B69-708F-487A-8EBB-13CA8D8DF6C4}"/>
          </ac:spMkLst>
        </pc:spChg>
        <pc:spChg chg="add mod ord">
          <ac:chgData name="Dan Recher" userId="cb2091701cf3283c" providerId="LiveId" clId="{350E9274-5239-48DC-99A0-E6F9A885FE2B}" dt="2020-12-04T13:33:54.292" v="5663" actId="14100"/>
          <ac:spMkLst>
            <pc:docMk/>
            <pc:sldMk cId="2492999606" sldId="305"/>
            <ac:spMk id="31" creationId="{E7355300-CE94-4C76-B349-6625D0D1C8CD}"/>
          </ac:spMkLst>
        </pc:spChg>
        <pc:spChg chg="add mod ord">
          <ac:chgData name="Dan Recher" userId="cb2091701cf3283c" providerId="LiveId" clId="{350E9274-5239-48DC-99A0-E6F9A885FE2B}" dt="2020-12-04T13:34:47.861" v="5668" actId="1076"/>
          <ac:spMkLst>
            <pc:docMk/>
            <pc:sldMk cId="2492999606" sldId="305"/>
            <ac:spMk id="32" creationId="{85E9DD95-6904-4B10-92EF-6C6DB0329851}"/>
          </ac:spMkLst>
        </pc:spChg>
        <pc:spChg chg="add del mod ord">
          <ac:chgData name="Dan Recher" userId="cb2091701cf3283c" providerId="LiveId" clId="{350E9274-5239-48DC-99A0-E6F9A885FE2B}" dt="2020-12-04T13:35:06.425" v="5674" actId="1035"/>
          <ac:spMkLst>
            <pc:docMk/>
            <pc:sldMk cId="2492999606" sldId="305"/>
            <ac:spMk id="33" creationId="{6F461FF3-9813-4653-843E-0765B0E7D1BB}"/>
          </ac:spMkLst>
        </pc:spChg>
        <pc:spChg chg="add mod">
          <ac:chgData name="Dan Recher" userId="cb2091701cf3283c" providerId="LiveId" clId="{350E9274-5239-48DC-99A0-E6F9A885FE2B}" dt="2020-12-04T13:30:01.449" v="5631" actId="1035"/>
          <ac:spMkLst>
            <pc:docMk/>
            <pc:sldMk cId="2492999606" sldId="305"/>
            <ac:spMk id="34" creationId="{105A17F3-D330-43A1-89F0-8DCA45D12970}"/>
          </ac:spMkLst>
        </pc:spChg>
        <pc:spChg chg="add mod">
          <ac:chgData name="Dan Recher" userId="cb2091701cf3283c" providerId="LiveId" clId="{350E9274-5239-48DC-99A0-E6F9A885FE2B}" dt="2020-12-04T13:32:11.097" v="5655" actId="13822"/>
          <ac:spMkLst>
            <pc:docMk/>
            <pc:sldMk cId="2492999606" sldId="305"/>
            <ac:spMk id="35" creationId="{987D33CE-DFC6-49D9-8158-CFB2E97F9ADF}"/>
          </ac:spMkLst>
        </pc:spChg>
        <pc:spChg chg="add del mod">
          <ac:chgData name="Dan Recher" userId="cb2091701cf3283c" providerId="LiveId" clId="{350E9274-5239-48DC-99A0-E6F9A885FE2B}" dt="2020-12-04T13:32:11.097" v="5655" actId="13822"/>
          <ac:spMkLst>
            <pc:docMk/>
            <pc:sldMk cId="2492999606" sldId="305"/>
            <ac:spMk id="36" creationId="{7810ECE9-A094-49DA-8AC0-E72028878208}"/>
          </ac:spMkLst>
        </pc:spChg>
        <pc:spChg chg="add mod">
          <ac:chgData name="Dan Recher" userId="cb2091701cf3283c" providerId="LiveId" clId="{350E9274-5239-48DC-99A0-E6F9A885FE2B}" dt="2020-12-04T13:32:11.097" v="5655" actId="13822"/>
          <ac:spMkLst>
            <pc:docMk/>
            <pc:sldMk cId="2492999606" sldId="305"/>
            <ac:spMk id="37" creationId="{D202A2DB-E927-4D31-AF80-6EC0DDD4B074}"/>
          </ac:spMkLst>
        </pc:spChg>
        <pc:spChg chg="add mod">
          <ac:chgData name="Dan Recher" userId="cb2091701cf3283c" providerId="LiveId" clId="{350E9274-5239-48DC-99A0-E6F9A885FE2B}" dt="2020-12-04T13:32:11.097" v="5655" actId="13822"/>
          <ac:spMkLst>
            <pc:docMk/>
            <pc:sldMk cId="2492999606" sldId="305"/>
            <ac:spMk id="38" creationId="{604F6998-D73D-47F0-85FA-6F86A43FA4C0}"/>
          </ac:spMkLst>
        </pc:spChg>
        <pc:spChg chg="add mod">
          <ac:chgData name="Dan Recher" userId="cb2091701cf3283c" providerId="LiveId" clId="{350E9274-5239-48DC-99A0-E6F9A885FE2B}" dt="2020-12-04T13:32:11.097" v="5655" actId="13822"/>
          <ac:spMkLst>
            <pc:docMk/>
            <pc:sldMk cId="2492999606" sldId="305"/>
            <ac:spMk id="39" creationId="{BC42A25E-C4CD-4777-9440-CC9AD05B0536}"/>
          </ac:spMkLst>
        </pc:spChg>
        <pc:spChg chg="add">
          <ac:chgData name="Dan Recher" userId="cb2091701cf3283c" providerId="LiveId" clId="{350E9274-5239-48DC-99A0-E6F9A885FE2B}" dt="2020-12-04T13:34:54.254" v="5670"/>
          <ac:spMkLst>
            <pc:docMk/>
            <pc:sldMk cId="2492999606" sldId="305"/>
            <ac:spMk id="40" creationId="{0168371E-C081-45F0-A03E-2B051C0561FB}"/>
          </ac:spMkLst>
        </pc:spChg>
        <pc:spChg chg="mod">
          <ac:chgData name="Dan Recher" userId="cb2091701cf3283c" providerId="LiveId" clId="{350E9274-5239-48DC-99A0-E6F9A885FE2B}" dt="2020-12-04T13:35:22.125" v="5676" actId="14100"/>
          <ac:spMkLst>
            <pc:docMk/>
            <pc:sldMk cId="2492999606" sldId="305"/>
            <ac:spMk id="43" creationId="{0AD02B51-CBCC-4391-9EE9-38AFBA1DE2E4}"/>
          </ac:spMkLst>
        </pc:spChg>
        <pc:spChg chg="mod">
          <ac:chgData name="Dan Recher" userId="cb2091701cf3283c" providerId="LiveId" clId="{350E9274-5239-48DC-99A0-E6F9A885FE2B}" dt="2020-12-04T13:33:46.608" v="5662" actId="13822"/>
          <ac:spMkLst>
            <pc:docMk/>
            <pc:sldMk cId="2492999606" sldId="305"/>
            <ac:spMk id="46" creationId="{E94A0D68-5DAC-456A-873D-BF80F043F5BC}"/>
          </ac:spMkLst>
        </pc:spChg>
        <pc:spChg chg="del">
          <ac:chgData name="Dan Recher" userId="cb2091701cf3283c" providerId="LiveId" clId="{350E9274-5239-48DC-99A0-E6F9A885FE2B}" dt="2020-11-18T07:13:13.720" v="2313" actId="478"/>
          <ac:spMkLst>
            <pc:docMk/>
            <pc:sldMk cId="2492999606" sldId="305"/>
            <ac:spMk id="47" creationId="{6BF51204-AD14-4DDE-83C7-2016A4A59976}"/>
          </ac:spMkLst>
        </pc:spChg>
        <pc:spChg chg="del">
          <ac:chgData name="Dan Recher" userId="cb2091701cf3283c" providerId="LiveId" clId="{350E9274-5239-48DC-99A0-E6F9A885FE2B}" dt="2020-11-18T07:13:14.968" v="2314" actId="478"/>
          <ac:spMkLst>
            <pc:docMk/>
            <pc:sldMk cId="2492999606" sldId="305"/>
            <ac:spMk id="54" creationId="{BC607DF2-31E2-4A63-A876-E0C46F6EBCD9}"/>
          </ac:spMkLst>
        </pc:spChg>
        <pc:spChg chg="mod">
          <ac:chgData name="Dan Recher" userId="cb2091701cf3283c" providerId="LiveId" clId="{350E9274-5239-48DC-99A0-E6F9A885FE2B}" dt="2020-12-04T13:30:59.250" v="5639" actId="1076"/>
          <ac:spMkLst>
            <pc:docMk/>
            <pc:sldMk cId="2492999606" sldId="305"/>
            <ac:spMk id="55" creationId="{E331BDBC-CA69-4096-A67C-E57C897F0007}"/>
          </ac:spMkLst>
        </pc:spChg>
        <pc:spChg chg="mod">
          <ac:chgData name="Dan Recher" userId="cb2091701cf3283c" providerId="LiveId" clId="{350E9274-5239-48DC-99A0-E6F9A885FE2B}" dt="2020-12-04T13:33:46.608" v="5662" actId="13822"/>
          <ac:spMkLst>
            <pc:docMk/>
            <pc:sldMk cId="2492999606" sldId="305"/>
            <ac:spMk id="56" creationId="{20B02DBA-0F65-4287-B942-8C883BA0F404}"/>
          </ac:spMkLst>
        </pc:spChg>
        <pc:spChg chg="mod">
          <ac:chgData name="Dan Recher" userId="cb2091701cf3283c" providerId="LiveId" clId="{350E9274-5239-48DC-99A0-E6F9A885FE2B}" dt="2020-11-18T07:13:22.394" v="2317" actId="1076"/>
          <ac:spMkLst>
            <pc:docMk/>
            <pc:sldMk cId="2492999606" sldId="305"/>
            <ac:spMk id="81" creationId="{BF0E8F5A-5750-49A5-9C53-4691F6CF5423}"/>
          </ac:spMkLst>
        </pc:spChg>
        <pc:spChg chg="mod">
          <ac:chgData name="Dan Recher" userId="cb2091701cf3283c" providerId="LiveId" clId="{350E9274-5239-48DC-99A0-E6F9A885FE2B}" dt="2020-12-04T13:33:58.148" v="5664" actId="1076"/>
          <ac:spMkLst>
            <pc:docMk/>
            <pc:sldMk cId="2492999606" sldId="305"/>
            <ac:spMk id="89" creationId="{A799E4EC-1266-4E3A-80B3-95E984FC111A}"/>
          </ac:spMkLst>
        </pc:spChg>
        <pc:spChg chg="del mod">
          <ac:chgData name="Dan Recher" userId="cb2091701cf3283c" providerId="LiveId" clId="{350E9274-5239-48DC-99A0-E6F9A885FE2B}" dt="2020-12-04T13:34:50.235" v="5669" actId="478"/>
          <ac:spMkLst>
            <pc:docMk/>
            <pc:sldMk cId="2492999606" sldId="305"/>
            <ac:spMk id="93" creationId="{8C0E6278-39F6-4024-8E7D-1DF939CC7250}"/>
          </ac:spMkLst>
        </pc:spChg>
        <pc:spChg chg="mod">
          <ac:chgData name="Dan Recher" userId="cb2091701cf3283c" providerId="LiveId" clId="{350E9274-5239-48DC-99A0-E6F9A885FE2B}" dt="2020-11-21T17:34:17.348" v="3147" actId="20577"/>
          <ac:spMkLst>
            <pc:docMk/>
            <pc:sldMk cId="2492999606" sldId="305"/>
            <ac:spMk id="94" creationId="{CCF191E5-F38D-4C39-9D62-FF7F189B9008}"/>
          </ac:spMkLst>
        </pc:spChg>
        <pc:spChg chg="mod">
          <ac:chgData name="Dan Recher" userId="cb2091701cf3283c" providerId="LiveId" clId="{350E9274-5239-48DC-99A0-E6F9A885FE2B}" dt="2020-11-18T07:13:48.555" v="2318" actId="207"/>
          <ac:spMkLst>
            <pc:docMk/>
            <pc:sldMk cId="2492999606" sldId="305"/>
            <ac:spMk id="95" creationId="{281A5FE1-FAD7-4DD1-A1F3-EC1A4565830D}"/>
          </ac:spMkLst>
        </pc:spChg>
        <pc:spChg chg="mod">
          <ac:chgData name="Dan Recher" userId="cb2091701cf3283c" providerId="LiveId" clId="{350E9274-5239-48DC-99A0-E6F9A885FE2B}" dt="2020-11-18T07:13:52.615" v="2319" actId="207"/>
          <ac:spMkLst>
            <pc:docMk/>
            <pc:sldMk cId="2492999606" sldId="305"/>
            <ac:spMk id="96" creationId="{625449DB-7742-4FF2-93A9-D959574EB1FF}"/>
          </ac:spMkLst>
        </pc:spChg>
        <pc:cxnChg chg="del">
          <ac:chgData name="Dan Recher" userId="cb2091701cf3283c" providerId="LiveId" clId="{350E9274-5239-48DC-99A0-E6F9A885FE2B}" dt="2020-11-18T07:13:12.729" v="2312" actId="478"/>
          <ac:cxnSpMkLst>
            <pc:docMk/>
            <pc:sldMk cId="2492999606" sldId="305"/>
            <ac:cxnSpMk id="48" creationId="{56FC4915-C47D-4BFA-B834-081CBEA04F49}"/>
          </ac:cxnSpMkLst>
        </pc:cxnChg>
        <pc:cxnChg chg="del">
          <ac:chgData name="Dan Recher" userId="cb2091701cf3283c" providerId="LiveId" clId="{350E9274-5239-48DC-99A0-E6F9A885FE2B}" dt="2020-11-18T07:13:16.072" v="2315" actId="478"/>
          <ac:cxnSpMkLst>
            <pc:docMk/>
            <pc:sldMk cId="2492999606" sldId="305"/>
            <ac:cxnSpMk id="52" creationId="{42125562-3FAC-45AA-A7E2-F9499E223941}"/>
          </ac:cxnSpMkLst>
        </pc:cxnChg>
      </pc:sldChg>
      <pc:sldChg chg="addSp delSp modSp add ord">
        <pc:chgData name="Dan Recher" userId="cb2091701cf3283c" providerId="LiveId" clId="{350E9274-5239-48DC-99A0-E6F9A885FE2B}" dt="2020-11-28T20:17:04.413" v="3980"/>
        <pc:sldMkLst>
          <pc:docMk/>
          <pc:sldMk cId="1740702896" sldId="306"/>
        </pc:sldMkLst>
        <pc:spChg chg="mod">
          <ac:chgData name="Dan Recher" userId="cb2091701cf3283c" providerId="LiveId" clId="{350E9274-5239-48DC-99A0-E6F9A885FE2B}" dt="2020-11-20T13:54:17.568" v="3083" actId="1076"/>
          <ac:spMkLst>
            <pc:docMk/>
            <pc:sldMk cId="1740702896" sldId="306"/>
            <ac:spMk id="2" creationId="{AF118C27-EBD4-496B-9AB2-7492CF2703A8}"/>
          </ac:spMkLst>
        </pc:spChg>
        <pc:spChg chg="mod">
          <ac:chgData name="Dan Recher" userId="cb2091701cf3283c" providerId="LiveId" clId="{350E9274-5239-48DC-99A0-E6F9A885FE2B}" dt="2020-11-20T13:51:06.250" v="3066" actId="20577"/>
          <ac:spMkLst>
            <pc:docMk/>
            <pc:sldMk cId="1740702896" sldId="306"/>
            <ac:spMk id="6" creationId="{5C615414-FEC8-4B9A-91C2-7A019A49C83F}"/>
          </ac:spMkLst>
        </pc:spChg>
        <pc:spChg chg="mod">
          <ac:chgData name="Dan Recher" userId="cb2091701cf3283c" providerId="LiveId" clId="{350E9274-5239-48DC-99A0-E6F9A885FE2B}" dt="2020-11-20T13:42:16.379" v="2909" actId="1076"/>
          <ac:spMkLst>
            <pc:docMk/>
            <pc:sldMk cId="1740702896" sldId="306"/>
            <ac:spMk id="11" creationId="{0259535E-57FF-4AB2-9AAD-B9DA4B34F13A}"/>
          </ac:spMkLst>
        </pc:spChg>
        <pc:spChg chg="mod">
          <ac:chgData name="Dan Recher" userId="cb2091701cf3283c" providerId="LiveId" clId="{350E9274-5239-48DC-99A0-E6F9A885FE2B}" dt="2020-11-20T13:41:46.121" v="2902" actId="1037"/>
          <ac:spMkLst>
            <pc:docMk/>
            <pc:sldMk cId="1740702896" sldId="306"/>
            <ac:spMk id="13" creationId="{4F48442F-68F8-48E6-A93E-F320C5188AD1}"/>
          </ac:spMkLst>
        </pc:spChg>
        <pc:spChg chg="mod">
          <ac:chgData name="Dan Recher" userId="cb2091701cf3283c" providerId="LiveId" clId="{350E9274-5239-48DC-99A0-E6F9A885FE2B}" dt="2020-11-20T13:42:37.983" v="2914" actId="1076"/>
          <ac:spMkLst>
            <pc:docMk/>
            <pc:sldMk cId="1740702896" sldId="306"/>
            <ac:spMk id="16" creationId="{19A16F40-4BA1-4F25-BEF0-F1CF380B543A}"/>
          </ac:spMkLst>
        </pc:spChg>
        <pc:spChg chg="mod">
          <ac:chgData name="Dan Recher" userId="cb2091701cf3283c" providerId="LiveId" clId="{350E9274-5239-48DC-99A0-E6F9A885FE2B}" dt="2020-11-20T13:38:58.097" v="2775" actId="1038"/>
          <ac:spMkLst>
            <pc:docMk/>
            <pc:sldMk cId="1740702896" sldId="306"/>
            <ac:spMk id="20" creationId="{62416968-F520-4305-AF51-2ADDAA348E7D}"/>
          </ac:spMkLst>
        </pc:spChg>
        <pc:spChg chg="mod">
          <ac:chgData name="Dan Recher" userId="cb2091701cf3283c" providerId="LiveId" clId="{350E9274-5239-48DC-99A0-E6F9A885FE2B}" dt="2020-11-20T13:10:52.470" v="2689" actId="1076"/>
          <ac:spMkLst>
            <pc:docMk/>
            <pc:sldMk cId="1740702896" sldId="306"/>
            <ac:spMk id="22" creationId="{C592D19A-E0E4-4066-BF53-EDE60C007CEE}"/>
          </ac:spMkLst>
        </pc:spChg>
        <pc:spChg chg="mod">
          <ac:chgData name="Dan Recher" userId="cb2091701cf3283c" providerId="LiveId" clId="{350E9274-5239-48DC-99A0-E6F9A885FE2B}" dt="2020-11-20T13:09:19.980" v="2676" actId="1076"/>
          <ac:spMkLst>
            <pc:docMk/>
            <pc:sldMk cId="1740702896" sldId="306"/>
            <ac:spMk id="23" creationId="{EF8487E5-B409-49FD-B271-7662004B4D73}"/>
          </ac:spMkLst>
        </pc:spChg>
        <pc:spChg chg="mod">
          <ac:chgData name="Dan Recher" userId="cb2091701cf3283c" providerId="LiveId" clId="{350E9274-5239-48DC-99A0-E6F9A885FE2B}" dt="2020-11-20T13:42:42.477" v="2915" actId="14100"/>
          <ac:spMkLst>
            <pc:docMk/>
            <pc:sldMk cId="1740702896" sldId="306"/>
            <ac:spMk id="24" creationId="{170676D9-F4BE-4819-A3C7-BF312C6665AF}"/>
          </ac:spMkLst>
        </pc:spChg>
        <pc:spChg chg="mod">
          <ac:chgData name="Dan Recher" userId="cb2091701cf3283c" providerId="LiveId" clId="{350E9274-5239-48DC-99A0-E6F9A885FE2B}" dt="2020-11-20T13:42:10.810" v="2908" actId="1076"/>
          <ac:spMkLst>
            <pc:docMk/>
            <pc:sldMk cId="1740702896" sldId="306"/>
            <ac:spMk id="25" creationId="{B5603B69-708F-487A-8EBB-13CA8D8DF6C4}"/>
          </ac:spMkLst>
        </pc:spChg>
        <pc:spChg chg="mod">
          <ac:chgData name="Dan Recher" userId="cb2091701cf3283c" providerId="LiveId" clId="{350E9274-5239-48DC-99A0-E6F9A885FE2B}" dt="2020-11-20T13:39:01.330" v="2782" actId="1036"/>
          <ac:spMkLst>
            <pc:docMk/>
            <pc:sldMk cId="1740702896" sldId="306"/>
            <ac:spMk id="26" creationId="{A8E40581-DB70-4319-9206-A8339C2EC66E}"/>
          </ac:spMkLst>
        </pc:spChg>
        <pc:spChg chg="add mod ord">
          <ac:chgData name="Dan Recher" userId="cb2091701cf3283c" providerId="LiveId" clId="{350E9274-5239-48DC-99A0-E6F9A885FE2B}" dt="2020-11-20T13:54:02.670" v="3081" actId="167"/>
          <ac:spMkLst>
            <pc:docMk/>
            <pc:sldMk cId="1740702896" sldId="306"/>
            <ac:spMk id="31" creationId="{77871D77-1221-4B52-B1F7-10469AD7549B}"/>
          </ac:spMkLst>
        </pc:spChg>
        <pc:spChg chg="add mod ord">
          <ac:chgData name="Dan Recher" userId="cb2091701cf3283c" providerId="LiveId" clId="{350E9274-5239-48DC-99A0-E6F9A885FE2B}" dt="2020-11-20T13:54:52.697" v="3086" actId="167"/>
          <ac:spMkLst>
            <pc:docMk/>
            <pc:sldMk cId="1740702896" sldId="306"/>
            <ac:spMk id="32" creationId="{B933ED9F-E654-4336-8545-605D33DBED4E}"/>
          </ac:spMkLst>
        </pc:spChg>
        <pc:spChg chg="mod">
          <ac:chgData name="Dan Recher" userId="cb2091701cf3283c" providerId="LiveId" clId="{350E9274-5239-48DC-99A0-E6F9A885FE2B}" dt="2020-11-20T13:42:48.904" v="2917" actId="14100"/>
          <ac:spMkLst>
            <pc:docMk/>
            <pc:sldMk cId="1740702896" sldId="306"/>
            <ac:spMk id="42" creationId="{3CF13AFA-86DC-4D46-BF69-A7E21F22BC11}"/>
          </ac:spMkLst>
        </pc:spChg>
        <pc:spChg chg="mod">
          <ac:chgData name="Dan Recher" userId="cb2091701cf3283c" providerId="LiveId" clId="{350E9274-5239-48DC-99A0-E6F9A885FE2B}" dt="2020-11-20T13:42:45.013" v="2916" actId="14100"/>
          <ac:spMkLst>
            <pc:docMk/>
            <pc:sldMk cId="1740702896" sldId="306"/>
            <ac:spMk id="43" creationId="{0AD02B51-CBCC-4391-9EE9-38AFBA1DE2E4}"/>
          </ac:spMkLst>
        </pc:spChg>
        <pc:spChg chg="add mod">
          <ac:chgData name="Dan Recher" userId="cb2091701cf3283c" providerId="LiveId" clId="{350E9274-5239-48DC-99A0-E6F9A885FE2B}" dt="2020-11-20T13:53:04.247" v="3071" actId="207"/>
          <ac:spMkLst>
            <pc:docMk/>
            <pc:sldMk cId="1740702896" sldId="306"/>
            <ac:spMk id="44" creationId="{7549341B-E309-4970-AD44-EC8CB165CCEF}"/>
          </ac:spMkLst>
        </pc:spChg>
        <pc:spChg chg="add mod">
          <ac:chgData name="Dan Recher" userId="cb2091701cf3283c" providerId="LiveId" clId="{350E9274-5239-48DC-99A0-E6F9A885FE2B}" dt="2020-11-20T13:38:26.266" v="2769" actId="1076"/>
          <ac:spMkLst>
            <pc:docMk/>
            <pc:sldMk cId="1740702896" sldId="306"/>
            <ac:spMk id="48" creationId="{B3C8ED73-3802-47C2-8946-E851EE740D69}"/>
          </ac:spMkLst>
        </pc:spChg>
        <pc:spChg chg="add mod">
          <ac:chgData name="Dan Recher" userId="cb2091701cf3283c" providerId="LiveId" clId="{350E9274-5239-48DC-99A0-E6F9A885FE2B}" dt="2020-11-20T13:51:36.060" v="3070" actId="1076"/>
          <ac:spMkLst>
            <pc:docMk/>
            <pc:sldMk cId="1740702896" sldId="306"/>
            <ac:spMk id="49" creationId="{4985ECF5-83EE-484F-A1C9-A2ED2791FC5A}"/>
          </ac:spMkLst>
        </pc:spChg>
        <pc:spChg chg="add mod">
          <ac:chgData name="Dan Recher" userId="cb2091701cf3283c" providerId="LiveId" clId="{350E9274-5239-48DC-99A0-E6F9A885FE2B}" dt="2020-11-20T13:38:40.780" v="2772" actId="1076"/>
          <ac:spMkLst>
            <pc:docMk/>
            <pc:sldMk cId="1740702896" sldId="306"/>
            <ac:spMk id="50" creationId="{38A855D5-A610-434C-9414-5D730A1DCB40}"/>
          </ac:spMkLst>
        </pc:spChg>
        <pc:spChg chg="add del mod">
          <ac:chgData name="Dan Recher" userId="cb2091701cf3283c" providerId="LiveId" clId="{350E9274-5239-48DC-99A0-E6F9A885FE2B}" dt="2020-11-20T13:37:31.008" v="2765" actId="478"/>
          <ac:spMkLst>
            <pc:docMk/>
            <pc:sldMk cId="1740702896" sldId="306"/>
            <ac:spMk id="52" creationId="{337985FE-B95B-492D-994B-A988628AEB97}"/>
          </ac:spMkLst>
        </pc:spChg>
        <pc:spChg chg="add mod">
          <ac:chgData name="Dan Recher" userId="cb2091701cf3283c" providerId="LiveId" clId="{350E9274-5239-48DC-99A0-E6F9A885FE2B}" dt="2020-11-20T13:38:43.902" v="2773" actId="1076"/>
          <ac:spMkLst>
            <pc:docMk/>
            <pc:sldMk cId="1740702896" sldId="306"/>
            <ac:spMk id="53" creationId="{A2FBDF8D-55A0-47B4-A5C7-D5D670C1AD1C}"/>
          </ac:spMkLst>
        </pc:spChg>
        <pc:spChg chg="add mod">
          <ac:chgData name="Dan Recher" userId="cb2091701cf3283c" providerId="LiveId" clId="{350E9274-5239-48DC-99A0-E6F9A885FE2B}" dt="2020-11-20T13:53:11.604" v="3073" actId="207"/>
          <ac:spMkLst>
            <pc:docMk/>
            <pc:sldMk cId="1740702896" sldId="306"/>
            <ac:spMk id="54" creationId="{D5F79AF1-6367-4F38-B58D-B3A02008C5E2}"/>
          </ac:spMkLst>
        </pc:spChg>
        <pc:spChg chg="add">
          <ac:chgData name="Dan Recher" userId="cb2091701cf3283c" providerId="LiveId" clId="{350E9274-5239-48DC-99A0-E6F9A885FE2B}" dt="2020-11-20T13:18:29.083" v="2749"/>
          <ac:spMkLst>
            <pc:docMk/>
            <pc:sldMk cId="1740702896" sldId="306"/>
            <ac:spMk id="55" creationId="{0D017C25-5673-4A24-9790-15571B4F2767}"/>
          </ac:spMkLst>
        </pc:spChg>
        <pc:spChg chg="mod">
          <ac:chgData name="Dan Recher" userId="cb2091701cf3283c" providerId="LiveId" clId="{350E9274-5239-48DC-99A0-E6F9A885FE2B}" dt="2020-11-20T13:14:10.089" v="2716" actId="208"/>
          <ac:spMkLst>
            <pc:docMk/>
            <pc:sldMk cId="1740702896" sldId="306"/>
            <ac:spMk id="56" creationId="{20B02DBA-0F65-4287-B942-8C883BA0F404}"/>
          </ac:spMkLst>
        </pc:spChg>
        <pc:spChg chg="add mod">
          <ac:chgData name="Dan Recher" userId="cb2091701cf3283c" providerId="LiveId" clId="{350E9274-5239-48DC-99A0-E6F9A885FE2B}" dt="2020-11-20T13:38:23.522" v="2768" actId="1076"/>
          <ac:spMkLst>
            <pc:docMk/>
            <pc:sldMk cId="1740702896" sldId="306"/>
            <ac:spMk id="59" creationId="{20C6E3E6-83C2-420A-801A-804200A58B26}"/>
          </ac:spMkLst>
        </pc:spChg>
        <pc:spChg chg="add mod">
          <ac:chgData name="Dan Recher" userId="cb2091701cf3283c" providerId="LiveId" clId="{350E9274-5239-48DC-99A0-E6F9A885FE2B}" dt="2020-11-20T13:51:32.723" v="3069" actId="1076"/>
          <ac:spMkLst>
            <pc:docMk/>
            <pc:sldMk cId="1740702896" sldId="306"/>
            <ac:spMk id="60" creationId="{7E2E1CEA-5369-4CFF-A7C3-64FDB444D058}"/>
          </ac:spMkLst>
        </pc:spChg>
        <pc:spChg chg="add mod">
          <ac:chgData name="Dan Recher" userId="cb2091701cf3283c" providerId="LiveId" clId="{350E9274-5239-48DC-99A0-E6F9A885FE2B}" dt="2020-11-20T13:39:15.365" v="2786" actId="1037"/>
          <ac:spMkLst>
            <pc:docMk/>
            <pc:sldMk cId="1740702896" sldId="306"/>
            <ac:spMk id="61" creationId="{54345F02-2DF7-4DE1-AE71-53F387027B87}"/>
          </ac:spMkLst>
        </pc:spChg>
        <pc:spChg chg="add mod">
          <ac:chgData name="Dan Recher" userId="cb2091701cf3283c" providerId="LiveId" clId="{350E9274-5239-48DC-99A0-E6F9A885FE2B}" dt="2020-11-20T13:39:24.130" v="2787" actId="1076"/>
          <ac:spMkLst>
            <pc:docMk/>
            <pc:sldMk cId="1740702896" sldId="306"/>
            <ac:spMk id="62" creationId="{DD454BD4-36EB-4D2B-9933-A924B313D34A}"/>
          </ac:spMkLst>
        </pc:spChg>
        <pc:spChg chg="add mod">
          <ac:chgData name="Dan Recher" userId="cb2091701cf3283c" providerId="LiveId" clId="{350E9274-5239-48DC-99A0-E6F9A885FE2B}" dt="2020-11-20T13:39:29.909" v="2788" actId="1076"/>
          <ac:spMkLst>
            <pc:docMk/>
            <pc:sldMk cId="1740702896" sldId="306"/>
            <ac:spMk id="65" creationId="{BAA40596-7BC7-44AB-B280-9F9429F2E3B3}"/>
          </ac:spMkLst>
        </pc:spChg>
        <pc:spChg chg="mod">
          <ac:chgData name="Dan Recher" userId="cb2091701cf3283c" providerId="LiveId" clId="{350E9274-5239-48DC-99A0-E6F9A885FE2B}" dt="2020-11-20T13:51:03.528" v="3065" actId="14100"/>
          <ac:spMkLst>
            <pc:docMk/>
            <pc:sldMk cId="1740702896" sldId="306"/>
            <ac:spMk id="73" creationId="{18A3E2F2-7280-420D-B877-E6CF0CE8A05D}"/>
          </ac:spMkLst>
        </pc:spChg>
        <pc:spChg chg="mod">
          <ac:chgData name="Dan Recher" userId="cb2091701cf3283c" providerId="LiveId" clId="{350E9274-5239-48DC-99A0-E6F9A885FE2B}" dt="2020-11-20T13:38:28.873" v="2770" actId="1076"/>
          <ac:spMkLst>
            <pc:docMk/>
            <pc:sldMk cId="1740702896" sldId="306"/>
            <ac:spMk id="80" creationId="{E6A98928-6FBA-4B7C-97C7-381D04C42466}"/>
          </ac:spMkLst>
        </pc:spChg>
        <pc:spChg chg="mod">
          <ac:chgData name="Dan Recher" userId="cb2091701cf3283c" providerId="LiveId" clId="{350E9274-5239-48DC-99A0-E6F9A885FE2B}" dt="2020-11-20T13:51:25.075" v="3067" actId="1076"/>
          <ac:spMkLst>
            <pc:docMk/>
            <pc:sldMk cId="1740702896" sldId="306"/>
            <ac:spMk id="81" creationId="{BF0E8F5A-5750-49A5-9C53-4691F6CF5423}"/>
          </ac:spMkLst>
        </pc:spChg>
        <pc:spChg chg="mod">
          <ac:chgData name="Dan Recher" userId="cb2091701cf3283c" providerId="LiveId" clId="{350E9274-5239-48DC-99A0-E6F9A885FE2B}" dt="2020-11-20T13:42:37.983" v="2914" actId="1076"/>
          <ac:spMkLst>
            <pc:docMk/>
            <pc:sldMk cId="1740702896" sldId="306"/>
            <ac:spMk id="82" creationId="{B4C11C1A-7BF1-423D-9BBF-64578F3599B6}"/>
          </ac:spMkLst>
        </pc:spChg>
        <pc:spChg chg="mod">
          <ac:chgData name="Dan Recher" userId="cb2091701cf3283c" providerId="LiveId" clId="{350E9274-5239-48DC-99A0-E6F9A885FE2B}" dt="2020-11-20T13:41:37.572" v="2878" actId="1076"/>
          <ac:spMkLst>
            <pc:docMk/>
            <pc:sldMk cId="1740702896" sldId="306"/>
            <ac:spMk id="83" creationId="{33B251A6-FCB0-47F1-81F7-B3F50BB0E93D}"/>
          </ac:spMkLst>
        </pc:spChg>
        <pc:spChg chg="mod">
          <ac:chgData name="Dan Recher" userId="cb2091701cf3283c" providerId="LiveId" clId="{350E9274-5239-48DC-99A0-E6F9A885FE2B}" dt="2020-11-20T13:11:58.533" v="2711" actId="208"/>
          <ac:spMkLst>
            <pc:docMk/>
            <pc:sldMk cId="1740702896" sldId="306"/>
            <ac:spMk id="86" creationId="{A0679BC7-F4FC-4FC0-8051-BB70F0D738C8}"/>
          </ac:spMkLst>
        </pc:spChg>
        <pc:spChg chg="mod">
          <ac:chgData name="Dan Recher" userId="cb2091701cf3283c" providerId="LiveId" clId="{350E9274-5239-48DC-99A0-E6F9A885FE2B}" dt="2020-11-20T13:53:07.945" v="3072" actId="207"/>
          <ac:spMkLst>
            <pc:docMk/>
            <pc:sldMk cId="1740702896" sldId="306"/>
            <ac:spMk id="89" creationId="{A799E4EC-1266-4E3A-80B3-95E984FC111A}"/>
          </ac:spMkLst>
        </pc:spChg>
        <pc:spChg chg="mod">
          <ac:chgData name="Dan Recher" userId="cb2091701cf3283c" providerId="LiveId" clId="{350E9274-5239-48DC-99A0-E6F9A885FE2B}" dt="2020-11-20T13:53:32.661" v="3076" actId="207"/>
          <ac:spMkLst>
            <pc:docMk/>
            <pc:sldMk cId="1740702896" sldId="306"/>
            <ac:spMk id="92" creationId="{CA5D563C-EF50-4D1D-A35E-87C0A1C1F9D6}"/>
          </ac:spMkLst>
        </pc:spChg>
        <pc:spChg chg="mod">
          <ac:chgData name="Dan Recher" userId="cb2091701cf3283c" providerId="LiveId" clId="{350E9274-5239-48DC-99A0-E6F9A885FE2B}" dt="2020-11-20T13:53:19.460" v="3075" actId="207"/>
          <ac:spMkLst>
            <pc:docMk/>
            <pc:sldMk cId="1740702896" sldId="306"/>
            <ac:spMk id="93" creationId="{8C0E6278-39F6-4024-8E7D-1DF939CC7250}"/>
          </ac:spMkLst>
        </pc:spChg>
        <pc:spChg chg="mod">
          <ac:chgData name="Dan Recher" userId="cb2091701cf3283c" providerId="LiveId" clId="{350E9274-5239-48DC-99A0-E6F9A885FE2B}" dt="2020-11-21T17:34:22.787" v="3148" actId="20577"/>
          <ac:spMkLst>
            <pc:docMk/>
            <pc:sldMk cId="1740702896" sldId="306"/>
            <ac:spMk id="94" creationId="{CCF191E5-F38D-4C39-9D62-FF7F189B9008}"/>
          </ac:spMkLst>
        </pc:spChg>
        <pc:spChg chg="mod">
          <ac:chgData name="Dan Recher" userId="cb2091701cf3283c" providerId="LiveId" clId="{350E9274-5239-48DC-99A0-E6F9A885FE2B}" dt="2020-11-18T16:08:20.210" v="2532" actId="1076"/>
          <ac:spMkLst>
            <pc:docMk/>
            <pc:sldMk cId="1740702896" sldId="306"/>
            <ac:spMk id="95" creationId="{281A5FE1-FAD7-4DD1-A1F3-EC1A4565830D}"/>
          </ac:spMkLst>
        </pc:spChg>
        <pc:spChg chg="mod">
          <ac:chgData name="Dan Recher" userId="cb2091701cf3283c" providerId="LiveId" clId="{350E9274-5239-48DC-99A0-E6F9A885FE2B}" dt="2020-11-18T16:08:27.277" v="2533" actId="207"/>
          <ac:spMkLst>
            <pc:docMk/>
            <pc:sldMk cId="1740702896" sldId="306"/>
            <ac:spMk id="96" creationId="{625449DB-7742-4FF2-93A9-D959574EB1FF}"/>
          </ac:spMkLst>
        </pc:spChg>
        <pc:spChg chg="mod">
          <ac:chgData name="Dan Recher" userId="cb2091701cf3283c" providerId="LiveId" clId="{350E9274-5239-48DC-99A0-E6F9A885FE2B}" dt="2020-11-20T13:53:16.012" v="3074" actId="207"/>
          <ac:spMkLst>
            <pc:docMk/>
            <pc:sldMk cId="1740702896" sldId="306"/>
            <ac:spMk id="97" creationId="{715D884E-7BB5-4498-BF5D-F9B552DC05D0}"/>
          </ac:spMkLst>
        </pc:spChg>
        <pc:spChg chg="del">
          <ac:chgData name="Dan Recher" userId="cb2091701cf3283c" providerId="LiveId" clId="{350E9274-5239-48DC-99A0-E6F9A885FE2B}" dt="2020-11-18T16:08:33.708" v="2535" actId="478"/>
          <ac:spMkLst>
            <pc:docMk/>
            <pc:sldMk cId="1740702896" sldId="306"/>
            <ac:spMk id="103" creationId="{7CE77EE2-C7CD-4A33-8A77-1247E4CCF0B5}"/>
          </ac:spMkLst>
        </pc:spChg>
        <pc:grpChg chg="mod">
          <ac:chgData name="Dan Recher" userId="cb2091701cf3283c" providerId="LiveId" clId="{350E9274-5239-48DC-99A0-E6F9A885FE2B}" dt="2020-11-20T13:11:05.019" v="2708" actId="1036"/>
          <ac:grpSpMkLst>
            <pc:docMk/>
            <pc:sldMk cId="1740702896" sldId="306"/>
            <ac:grpSpMk id="90" creationId="{E7CE646B-BC51-4A82-A33E-0E68AB3A0A40}"/>
          </ac:grpSpMkLst>
        </pc:grpChg>
        <pc:cxnChg chg="add mod">
          <ac:chgData name="Dan Recher" userId="cb2091701cf3283c" providerId="LiveId" clId="{350E9274-5239-48DC-99A0-E6F9A885FE2B}" dt="2020-11-20T13:39:05.873" v="2783" actId="208"/>
          <ac:cxnSpMkLst>
            <pc:docMk/>
            <pc:sldMk cId="1740702896" sldId="306"/>
            <ac:cxnSpMk id="12" creationId="{3411F251-5B97-4EC2-966A-2EE5A11ED9D6}"/>
          </ac:cxnSpMkLst>
        </pc:cxnChg>
        <pc:cxnChg chg="mod">
          <ac:chgData name="Dan Recher" userId="cb2091701cf3283c" providerId="LiveId" clId="{350E9274-5239-48DC-99A0-E6F9A885FE2B}" dt="2020-11-20T13:09:12.729" v="2674" actId="1076"/>
          <ac:cxnSpMkLst>
            <pc:docMk/>
            <pc:sldMk cId="1740702896" sldId="306"/>
            <ac:cxnSpMk id="27" creationId="{60F91BEF-3AE7-4C09-B6F1-E95FAB4C01F4}"/>
          </ac:cxnSpMkLst>
        </pc:cxnChg>
        <pc:cxnChg chg="mod">
          <ac:chgData name="Dan Recher" userId="cb2091701cf3283c" providerId="LiveId" clId="{350E9274-5239-48DC-99A0-E6F9A885FE2B}" dt="2020-11-20T13:09:17.338" v="2675" actId="1076"/>
          <ac:cxnSpMkLst>
            <pc:docMk/>
            <pc:sldMk cId="1740702896" sldId="306"/>
            <ac:cxnSpMk id="30" creationId="{EA586571-6297-487D-A186-62E2E5FFCC7B}"/>
          </ac:cxnSpMkLst>
        </pc:cxnChg>
        <pc:cxnChg chg="mod">
          <ac:chgData name="Dan Recher" userId="cb2091701cf3283c" providerId="LiveId" clId="{350E9274-5239-48DC-99A0-E6F9A885FE2B}" dt="2020-11-20T13:49:19.848" v="3061" actId="14100"/>
          <ac:cxnSpMkLst>
            <pc:docMk/>
            <pc:sldMk cId="1740702896" sldId="306"/>
            <ac:cxnSpMk id="33" creationId="{3ADC3353-D18A-4154-903C-BE1A4898AF73}"/>
          </ac:cxnSpMkLst>
        </pc:cxnChg>
        <pc:cxnChg chg="mod">
          <ac:chgData name="Dan Recher" userId="cb2091701cf3283c" providerId="LiveId" clId="{350E9274-5239-48DC-99A0-E6F9A885FE2B}" dt="2020-11-20T13:16:40.762" v="2742" actId="208"/>
          <ac:cxnSpMkLst>
            <pc:docMk/>
            <pc:sldMk cId="1740702896" sldId="306"/>
            <ac:cxnSpMk id="45" creationId="{8BE98576-D382-49A3-AD81-EEEFA09036DA}"/>
          </ac:cxnSpMkLst>
        </pc:cxnChg>
        <pc:cxnChg chg="mod">
          <ac:chgData name="Dan Recher" userId="cb2091701cf3283c" providerId="LiveId" clId="{350E9274-5239-48DC-99A0-E6F9A885FE2B}" dt="2020-11-20T13:41:44.215" v="2880" actId="14100"/>
          <ac:cxnSpMkLst>
            <pc:docMk/>
            <pc:sldMk cId="1740702896" sldId="306"/>
            <ac:cxnSpMk id="51" creationId="{E7C5B00D-F2F8-4EED-9F74-F627729BADF8}"/>
          </ac:cxnSpMkLst>
        </pc:cxnChg>
        <pc:cxnChg chg="add del mod">
          <ac:chgData name="Dan Recher" userId="cb2091701cf3283c" providerId="LiveId" clId="{350E9274-5239-48DC-99A0-E6F9A885FE2B}" dt="2020-11-20T13:39:42.441" v="2791" actId="478"/>
          <ac:cxnSpMkLst>
            <pc:docMk/>
            <pc:sldMk cId="1740702896" sldId="306"/>
            <ac:cxnSpMk id="57" creationId="{13533BB9-087F-4CA1-8382-14614CF4F83D}"/>
          </ac:cxnSpMkLst>
        </pc:cxnChg>
        <pc:cxnChg chg="mod">
          <ac:chgData name="Dan Recher" userId="cb2091701cf3283c" providerId="LiveId" clId="{350E9274-5239-48DC-99A0-E6F9A885FE2B}" dt="2020-11-20T13:51:29.378" v="3068" actId="14100"/>
          <ac:cxnSpMkLst>
            <pc:docMk/>
            <pc:sldMk cId="1740702896" sldId="306"/>
            <ac:cxnSpMk id="58" creationId="{5E42A7E6-7937-404E-9F45-F863743E9269}"/>
          </ac:cxnSpMkLst>
        </pc:cxnChg>
        <pc:cxnChg chg="mod">
          <ac:chgData name="Dan Recher" userId="cb2091701cf3283c" providerId="LiveId" clId="{350E9274-5239-48DC-99A0-E6F9A885FE2B}" dt="2020-11-20T13:42:37.983" v="2914" actId="1076"/>
          <ac:cxnSpMkLst>
            <pc:docMk/>
            <pc:sldMk cId="1740702896" sldId="306"/>
            <ac:cxnSpMk id="63" creationId="{D17BB928-7F10-43C1-A03E-5A8AA21FA631}"/>
          </ac:cxnSpMkLst>
        </pc:cxnChg>
        <pc:cxnChg chg="add mod">
          <ac:chgData name="Dan Recher" userId="cb2091701cf3283c" providerId="LiveId" clId="{350E9274-5239-48DC-99A0-E6F9A885FE2B}" dt="2020-11-20T13:28:43.904" v="2759" actId="208"/>
          <ac:cxnSpMkLst>
            <pc:docMk/>
            <pc:sldMk cId="1740702896" sldId="306"/>
            <ac:cxnSpMk id="64" creationId="{D4406D0E-87D7-4784-93E0-D1D0DFED5ED3}"/>
          </ac:cxnSpMkLst>
        </pc:cxnChg>
        <pc:cxnChg chg="mod">
          <ac:chgData name="Dan Recher" userId="cb2091701cf3283c" providerId="LiveId" clId="{350E9274-5239-48DC-99A0-E6F9A885FE2B}" dt="2020-11-20T13:41:56.607" v="2904" actId="14100"/>
          <ac:cxnSpMkLst>
            <pc:docMk/>
            <pc:sldMk cId="1740702896" sldId="306"/>
            <ac:cxnSpMk id="67" creationId="{F8A18F81-1222-4AC6-8927-45B5E9D60D91}"/>
          </ac:cxnSpMkLst>
        </pc:cxnChg>
        <pc:cxnChg chg="mod">
          <ac:chgData name="Dan Recher" userId="cb2091701cf3283c" providerId="LiveId" clId="{350E9274-5239-48DC-99A0-E6F9A885FE2B}" dt="2020-11-20T13:41:49.360" v="2903" actId="14100"/>
          <ac:cxnSpMkLst>
            <pc:docMk/>
            <pc:sldMk cId="1740702896" sldId="306"/>
            <ac:cxnSpMk id="72" creationId="{D32EEED1-53F6-4360-B20D-7DDD3E5C7F9A}"/>
          </ac:cxnSpMkLst>
        </pc:cxnChg>
        <pc:cxnChg chg="mod">
          <ac:chgData name="Dan Recher" userId="cb2091701cf3283c" providerId="LiveId" clId="{350E9274-5239-48DC-99A0-E6F9A885FE2B}" dt="2020-11-20T13:41:32.036" v="2877" actId="14100"/>
          <ac:cxnSpMkLst>
            <pc:docMk/>
            <pc:sldMk cId="1740702896" sldId="306"/>
            <ac:cxnSpMk id="75" creationId="{D3679EA2-453B-4A72-8B4B-02E4DC871AD3}"/>
          </ac:cxnSpMkLst>
        </pc:cxnChg>
        <pc:cxnChg chg="mod">
          <ac:chgData name="Dan Recher" userId="cb2091701cf3283c" providerId="LiveId" clId="{350E9274-5239-48DC-99A0-E6F9A885FE2B}" dt="2020-11-20T13:42:37.983" v="2914" actId="1076"/>
          <ac:cxnSpMkLst>
            <pc:docMk/>
            <pc:sldMk cId="1740702896" sldId="306"/>
            <ac:cxnSpMk id="77" creationId="{45B37F55-E9D4-4325-A404-54AE6ABF8AB2}"/>
          </ac:cxnSpMkLst>
        </pc:cxnChg>
      </pc:sldChg>
      <pc:sldChg chg="addSp modSp add ord">
        <pc:chgData name="Dan Recher" userId="cb2091701cf3283c" providerId="LiveId" clId="{350E9274-5239-48DC-99A0-E6F9A885FE2B}" dt="2020-12-03T18:14:24.137" v="4579" actId="166"/>
        <pc:sldMkLst>
          <pc:docMk/>
          <pc:sldMk cId="2470520271" sldId="307"/>
        </pc:sldMkLst>
        <pc:spChg chg="mod">
          <ac:chgData name="Dan Recher" userId="cb2091701cf3283c" providerId="LiveId" clId="{350E9274-5239-48DC-99A0-E6F9A885FE2B}" dt="2020-11-20T14:35:49.251" v="3109" actId="1076"/>
          <ac:spMkLst>
            <pc:docMk/>
            <pc:sldMk cId="2470520271" sldId="307"/>
            <ac:spMk id="2" creationId="{AF118C27-EBD4-496B-9AB2-7492CF2703A8}"/>
          </ac:spMkLst>
        </pc:spChg>
        <pc:spChg chg="mod">
          <ac:chgData name="Dan Recher" userId="cb2091701cf3283c" providerId="LiveId" clId="{350E9274-5239-48DC-99A0-E6F9A885FE2B}" dt="2020-12-03T18:14:01.389" v="4573" actId="14100"/>
          <ac:spMkLst>
            <pc:docMk/>
            <pc:sldMk cId="2470520271" sldId="307"/>
            <ac:spMk id="31" creationId="{77871D77-1221-4B52-B1F7-10469AD7549B}"/>
          </ac:spMkLst>
        </pc:spChg>
        <pc:spChg chg="mod">
          <ac:chgData name="Dan Recher" userId="cb2091701cf3283c" providerId="LiveId" clId="{350E9274-5239-48DC-99A0-E6F9A885FE2B}" dt="2020-12-03T18:13:58.558" v="4572" actId="14100"/>
          <ac:spMkLst>
            <pc:docMk/>
            <pc:sldMk cId="2470520271" sldId="307"/>
            <ac:spMk id="42" creationId="{3CF13AFA-86DC-4D46-BF69-A7E21F22BC11}"/>
          </ac:spMkLst>
        </pc:spChg>
        <pc:spChg chg="mod">
          <ac:chgData name="Dan Recher" userId="cb2091701cf3283c" providerId="LiveId" clId="{350E9274-5239-48DC-99A0-E6F9A885FE2B}" dt="2020-12-03T18:13:45.925" v="4571" actId="14100"/>
          <ac:spMkLst>
            <pc:docMk/>
            <pc:sldMk cId="2470520271" sldId="307"/>
            <ac:spMk id="43" creationId="{0AD02B51-CBCC-4391-9EE9-38AFBA1DE2E4}"/>
          </ac:spMkLst>
        </pc:spChg>
        <pc:spChg chg="mod">
          <ac:chgData name="Dan Recher" userId="cb2091701cf3283c" providerId="LiveId" clId="{350E9274-5239-48DC-99A0-E6F9A885FE2B}" dt="2020-11-20T14:10:51.998" v="3102" actId="1076"/>
          <ac:spMkLst>
            <pc:docMk/>
            <pc:sldMk cId="2470520271" sldId="307"/>
            <ac:spMk id="44" creationId="{7549341B-E309-4970-AD44-EC8CB165CCEF}"/>
          </ac:spMkLst>
        </pc:spChg>
        <pc:spChg chg="mod">
          <ac:chgData name="Dan Recher" userId="cb2091701cf3283c" providerId="LiveId" clId="{350E9274-5239-48DC-99A0-E6F9A885FE2B}" dt="2020-11-20T14:10:58.901" v="3105" actId="1076"/>
          <ac:spMkLst>
            <pc:docMk/>
            <pc:sldMk cId="2470520271" sldId="307"/>
            <ac:spMk id="54" creationId="{D5F79AF1-6367-4F38-B58D-B3A02008C5E2}"/>
          </ac:spMkLst>
        </pc:spChg>
        <pc:spChg chg="mod ord">
          <ac:chgData name="Dan Recher" userId="cb2091701cf3283c" providerId="LiveId" clId="{350E9274-5239-48DC-99A0-E6F9A885FE2B}" dt="2020-12-03T18:14:24.137" v="4579" actId="166"/>
          <ac:spMkLst>
            <pc:docMk/>
            <pc:sldMk cId="2470520271" sldId="307"/>
            <ac:spMk id="65" creationId="{BAA40596-7BC7-44AB-B280-9F9429F2E3B3}"/>
          </ac:spMkLst>
        </pc:spChg>
        <pc:spChg chg="mod">
          <ac:chgData name="Dan Recher" userId="cb2091701cf3283c" providerId="LiveId" clId="{350E9274-5239-48DC-99A0-E6F9A885FE2B}" dt="2020-11-20T14:10:49.291" v="3101" actId="1076"/>
          <ac:spMkLst>
            <pc:docMk/>
            <pc:sldMk cId="2470520271" sldId="307"/>
            <ac:spMk id="89" creationId="{A799E4EC-1266-4E3A-80B3-95E984FC111A}"/>
          </ac:spMkLst>
        </pc:spChg>
        <pc:spChg chg="mod">
          <ac:chgData name="Dan Recher" userId="cb2091701cf3283c" providerId="LiveId" clId="{350E9274-5239-48DC-99A0-E6F9A885FE2B}" dt="2020-11-20T14:36:19.133" v="3139" actId="1037"/>
          <ac:spMkLst>
            <pc:docMk/>
            <pc:sldMk cId="2470520271" sldId="307"/>
            <ac:spMk id="92" creationId="{CA5D563C-EF50-4D1D-A35E-87C0A1C1F9D6}"/>
          </ac:spMkLst>
        </pc:spChg>
        <pc:spChg chg="mod">
          <ac:chgData name="Dan Recher" userId="cb2091701cf3283c" providerId="LiveId" clId="{350E9274-5239-48DC-99A0-E6F9A885FE2B}" dt="2020-11-20T14:36:30.719" v="3143" actId="1076"/>
          <ac:spMkLst>
            <pc:docMk/>
            <pc:sldMk cId="2470520271" sldId="307"/>
            <ac:spMk id="93" creationId="{8C0E6278-39F6-4024-8E7D-1DF939CC7250}"/>
          </ac:spMkLst>
        </pc:spChg>
        <pc:spChg chg="mod">
          <ac:chgData name="Dan Recher" userId="cb2091701cf3283c" providerId="LiveId" clId="{350E9274-5239-48DC-99A0-E6F9A885FE2B}" dt="2020-11-21T17:34:30.300" v="3149" actId="20577"/>
          <ac:spMkLst>
            <pc:docMk/>
            <pc:sldMk cId="2470520271" sldId="307"/>
            <ac:spMk id="94" creationId="{CCF191E5-F38D-4C39-9D62-FF7F189B9008}"/>
          </ac:spMkLst>
        </pc:spChg>
        <pc:spChg chg="mod">
          <ac:chgData name="Dan Recher" userId="cb2091701cf3283c" providerId="LiveId" clId="{350E9274-5239-48DC-99A0-E6F9A885FE2B}" dt="2020-11-20T14:36:19.133" v="3139" actId="1037"/>
          <ac:spMkLst>
            <pc:docMk/>
            <pc:sldMk cId="2470520271" sldId="307"/>
            <ac:spMk id="95" creationId="{281A5FE1-FAD7-4DD1-A1F3-EC1A4565830D}"/>
          </ac:spMkLst>
        </pc:spChg>
        <pc:spChg chg="mod">
          <ac:chgData name="Dan Recher" userId="cb2091701cf3283c" providerId="LiveId" clId="{350E9274-5239-48DC-99A0-E6F9A885FE2B}" dt="2020-11-20T14:36:19.133" v="3139" actId="1037"/>
          <ac:spMkLst>
            <pc:docMk/>
            <pc:sldMk cId="2470520271" sldId="307"/>
            <ac:spMk id="96" creationId="{625449DB-7742-4FF2-93A9-D959574EB1FF}"/>
          </ac:spMkLst>
        </pc:spChg>
        <pc:spChg chg="mod">
          <ac:chgData name="Dan Recher" userId="cb2091701cf3283c" providerId="LiveId" clId="{350E9274-5239-48DC-99A0-E6F9A885FE2B}" dt="2020-11-20T14:36:41.135" v="3144" actId="1076"/>
          <ac:spMkLst>
            <pc:docMk/>
            <pc:sldMk cId="2470520271" sldId="307"/>
            <ac:spMk id="97" creationId="{715D884E-7BB5-4498-BF5D-F9B552DC05D0}"/>
          </ac:spMkLst>
        </pc:spChg>
        <pc:grpChg chg="mod">
          <ac:chgData name="Dan Recher" userId="cb2091701cf3283c" providerId="LiveId" clId="{350E9274-5239-48DC-99A0-E6F9A885FE2B}" dt="2020-11-20T14:36:07.249" v="3111" actId="14100"/>
          <ac:grpSpMkLst>
            <pc:docMk/>
            <pc:sldMk cId="2470520271" sldId="307"/>
            <ac:grpSpMk id="90" creationId="{E7CE646B-BC51-4A82-A33E-0E68AB3A0A40}"/>
          </ac:grpSpMkLst>
        </pc:grpChg>
        <pc:cxnChg chg="add mod">
          <ac:chgData name="Dan Recher" userId="cb2091701cf3283c" providerId="LiveId" clId="{350E9274-5239-48DC-99A0-E6F9A885FE2B}" dt="2020-12-03T18:14:18.946" v="4577" actId="14100"/>
          <ac:cxnSpMkLst>
            <pc:docMk/>
            <pc:sldMk cId="2470520271" sldId="307"/>
            <ac:cxnSpMk id="66" creationId="{A2165683-7F20-4502-8CF5-35AC6BA06B0B}"/>
          </ac:cxnSpMkLst>
        </pc:cxnChg>
      </pc:sldChg>
      <pc:sldChg chg="addSp delSp modSp add ord modNotes">
        <pc:chgData name="Dan Recher" userId="cb2091701cf3283c" providerId="LiveId" clId="{350E9274-5239-48DC-99A0-E6F9A885FE2B}" dt="2020-12-06T10:10:02.176" v="13332"/>
        <pc:sldMkLst>
          <pc:docMk/>
          <pc:sldMk cId="780506809" sldId="308"/>
        </pc:sldMkLst>
        <pc:spChg chg="mod">
          <ac:chgData name="Dan Recher" userId="cb2091701cf3283c" providerId="LiveId" clId="{350E9274-5239-48DC-99A0-E6F9A885FE2B}" dt="2020-11-29T19:47:11.967" v="4312" actId="1076"/>
          <ac:spMkLst>
            <pc:docMk/>
            <pc:sldMk cId="780506809" sldId="308"/>
            <ac:spMk id="2" creationId="{AF118C27-EBD4-496B-9AB2-7492CF2703A8}"/>
          </ac:spMkLst>
        </pc:spChg>
        <pc:spChg chg="del mod">
          <ac:chgData name="Dan Recher" userId="cb2091701cf3283c" providerId="LiveId" clId="{350E9274-5239-48DC-99A0-E6F9A885FE2B}" dt="2020-11-28T14:44:52.464" v="3478"/>
          <ac:spMkLst>
            <pc:docMk/>
            <pc:sldMk cId="780506809" sldId="308"/>
            <ac:spMk id="3" creationId="{1AF351F5-D129-40CA-A9F2-74440C5559CB}"/>
          </ac:spMkLst>
        </pc:spChg>
        <pc:graphicFrameChg chg="add mod ord modGraphic">
          <ac:chgData name="Dan Recher" userId="cb2091701cf3283c" providerId="LiveId" clId="{350E9274-5239-48DC-99A0-E6F9A885FE2B}" dt="2020-12-06T08:14:36.940" v="9612" actId="20577"/>
          <ac:graphicFrameMkLst>
            <pc:docMk/>
            <pc:sldMk cId="780506809" sldId="308"/>
            <ac:graphicFrameMk id="4" creationId="{0248F09A-CA5D-4623-ACC8-77A07BB3D033}"/>
          </ac:graphicFrameMkLst>
        </pc:graphicFrameChg>
        <pc:picChg chg="del">
          <ac:chgData name="Dan Recher" userId="cb2091701cf3283c" providerId="LiveId" clId="{350E9274-5239-48DC-99A0-E6F9A885FE2B}" dt="2020-11-28T14:44:34.618" v="3473" actId="478"/>
          <ac:picMkLst>
            <pc:docMk/>
            <pc:sldMk cId="780506809" sldId="308"/>
            <ac:picMk id="19458" creationId="{502E59D5-57C0-4E5D-A515-1E25B61A9577}"/>
          </ac:picMkLst>
        </pc:picChg>
      </pc:sldChg>
      <pc:sldChg chg="addSp delSp modSp add ord modNotes">
        <pc:chgData name="Dan Recher" userId="cb2091701cf3283c" providerId="LiveId" clId="{350E9274-5239-48DC-99A0-E6F9A885FE2B}" dt="2020-12-06T10:07:28.647" v="13331" actId="33524"/>
        <pc:sldMkLst>
          <pc:docMk/>
          <pc:sldMk cId="3644986171" sldId="309"/>
        </pc:sldMkLst>
        <pc:spChg chg="mod">
          <ac:chgData name="Dan Recher" userId="cb2091701cf3283c" providerId="LiveId" clId="{350E9274-5239-48DC-99A0-E6F9A885FE2B}" dt="2020-11-28T20:22:58.105" v="3992" actId="20577"/>
          <ac:spMkLst>
            <pc:docMk/>
            <pc:sldMk cId="3644986171" sldId="309"/>
            <ac:spMk id="2" creationId="{AF118C27-EBD4-496B-9AB2-7492CF2703A8}"/>
          </ac:spMkLst>
        </pc:spChg>
        <pc:spChg chg="add mod ord">
          <ac:chgData name="Dan Recher" userId="cb2091701cf3283c" providerId="LiveId" clId="{350E9274-5239-48DC-99A0-E6F9A885FE2B}" dt="2020-12-04T13:27:33.868" v="5609" actId="167"/>
          <ac:spMkLst>
            <pc:docMk/>
            <pc:sldMk cId="3644986171" sldId="309"/>
            <ac:spMk id="7" creationId="{F631F379-5FDD-46FF-8C0A-E1060AB75403}"/>
          </ac:spMkLst>
        </pc:spChg>
        <pc:spChg chg="del">
          <ac:chgData name="Dan Recher" userId="cb2091701cf3283c" providerId="LiveId" clId="{350E9274-5239-48DC-99A0-E6F9A885FE2B}" dt="2020-11-28T20:23:08.160" v="3993" actId="478"/>
          <ac:spMkLst>
            <pc:docMk/>
            <pc:sldMk cId="3644986171" sldId="309"/>
            <ac:spMk id="11" creationId="{0259535E-57FF-4AB2-9AAD-B9DA4B34F13A}"/>
          </ac:spMkLst>
        </pc:spChg>
        <pc:spChg chg="del">
          <ac:chgData name="Dan Recher" userId="cb2091701cf3283c" providerId="LiveId" clId="{350E9274-5239-48DC-99A0-E6F9A885FE2B}" dt="2020-11-28T20:23:08.160" v="3993" actId="478"/>
          <ac:spMkLst>
            <pc:docMk/>
            <pc:sldMk cId="3644986171" sldId="309"/>
            <ac:spMk id="20" creationId="{62416968-F520-4305-AF51-2ADDAA348E7D}"/>
          </ac:spMkLst>
        </pc:spChg>
        <pc:spChg chg="del">
          <ac:chgData name="Dan Recher" userId="cb2091701cf3283c" providerId="LiveId" clId="{350E9274-5239-48DC-99A0-E6F9A885FE2B}" dt="2020-11-28T20:23:08.160" v="3993" actId="478"/>
          <ac:spMkLst>
            <pc:docMk/>
            <pc:sldMk cId="3644986171" sldId="309"/>
            <ac:spMk id="22" creationId="{C592D19A-E0E4-4066-BF53-EDE60C007CEE}"/>
          </ac:spMkLst>
        </pc:spChg>
        <pc:spChg chg="del">
          <ac:chgData name="Dan Recher" userId="cb2091701cf3283c" providerId="LiveId" clId="{350E9274-5239-48DC-99A0-E6F9A885FE2B}" dt="2020-11-28T20:23:08.160" v="3993" actId="478"/>
          <ac:spMkLst>
            <pc:docMk/>
            <pc:sldMk cId="3644986171" sldId="309"/>
            <ac:spMk id="23" creationId="{EF8487E5-B409-49FD-B271-7662004B4D73}"/>
          </ac:spMkLst>
        </pc:spChg>
        <pc:spChg chg="del">
          <ac:chgData name="Dan Recher" userId="cb2091701cf3283c" providerId="LiveId" clId="{350E9274-5239-48DC-99A0-E6F9A885FE2B}" dt="2020-11-28T20:23:08.160" v="3993" actId="478"/>
          <ac:spMkLst>
            <pc:docMk/>
            <pc:sldMk cId="3644986171" sldId="309"/>
            <ac:spMk id="24" creationId="{170676D9-F4BE-4819-A3C7-BF312C6665AF}"/>
          </ac:spMkLst>
        </pc:spChg>
        <pc:spChg chg="del">
          <ac:chgData name="Dan Recher" userId="cb2091701cf3283c" providerId="LiveId" clId="{350E9274-5239-48DC-99A0-E6F9A885FE2B}" dt="2020-11-28T20:23:08.160" v="3993" actId="478"/>
          <ac:spMkLst>
            <pc:docMk/>
            <pc:sldMk cId="3644986171" sldId="309"/>
            <ac:spMk id="26" creationId="{A8E40581-DB70-4319-9206-A8339C2EC66E}"/>
          </ac:spMkLst>
        </pc:spChg>
        <pc:spChg chg="del">
          <ac:chgData name="Dan Recher" userId="cb2091701cf3283c" providerId="LiveId" clId="{350E9274-5239-48DC-99A0-E6F9A885FE2B}" dt="2020-11-28T20:23:08.160" v="3993" actId="478"/>
          <ac:spMkLst>
            <pc:docMk/>
            <pc:sldMk cId="3644986171" sldId="309"/>
            <ac:spMk id="34" creationId="{105A17F3-D330-43A1-89F0-8DCA45D12970}"/>
          </ac:spMkLst>
        </pc:spChg>
        <pc:spChg chg="del">
          <ac:chgData name="Dan Recher" userId="cb2091701cf3283c" providerId="LiveId" clId="{350E9274-5239-48DC-99A0-E6F9A885FE2B}" dt="2020-11-28T20:23:08.160" v="3993" actId="478"/>
          <ac:spMkLst>
            <pc:docMk/>
            <pc:sldMk cId="3644986171" sldId="309"/>
            <ac:spMk id="43" creationId="{0AD02B51-CBCC-4391-9EE9-38AFBA1DE2E4}"/>
          </ac:spMkLst>
        </pc:spChg>
        <pc:spChg chg="del">
          <ac:chgData name="Dan Recher" userId="cb2091701cf3283c" providerId="LiveId" clId="{350E9274-5239-48DC-99A0-E6F9A885FE2B}" dt="2020-11-28T20:23:08.160" v="3993" actId="478"/>
          <ac:spMkLst>
            <pc:docMk/>
            <pc:sldMk cId="3644986171" sldId="309"/>
            <ac:spMk id="44" creationId="{4B27862F-7009-4366-BE7A-5E2C43D2D042}"/>
          </ac:spMkLst>
        </pc:spChg>
        <pc:spChg chg="del">
          <ac:chgData name="Dan Recher" userId="cb2091701cf3283c" providerId="LiveId" clId="{350E9274-5239-48DC-99A0-E6F9A885FE2B}" dt="2020-11-28T20:23:08.160" v="3993" actId="478"/>
          <ac:spMkLst>
            <pc:docMk/>
            <pc:sldMk cId="3644986171" sldId="309"/>
            <ac:spMk id="46" creationId="{E94A0D68-5DAC-456A-873D-BF80F043F5BC}"/>
          </ac:spMkLst>
        </pc:spChg>
        <pc:spChg chg="mod">
          <ac:chgData name="Dan Recher" userId="cb2091701cf3283c" providerId="LiveId" clId="{350E9274-5239-48DC-99A0-E6F9A885FE2B}" dt="2020-12-04T13:27:46.440" v="5612" actId="1076"/>
          <ac:spMkLst>
            <pc:docMk/>
            <pc:sldMk cId="3644986171" sldId="309"/>
            <ac:spMk id="55" creationId="{E331BDBC-CA69-4096-A67C-E57C897F0007}"/>
          </ac:spMkLst>
        </pc:spChg>
        <pc:spChg chg="del">
          <ac:chgData name="Dan Recher" userId="cb2091701cf3283c" providerId="LiveId" clId="{350E9274-5239-48DC-99A0-E6F9A885FE2B}" dt="2020-11-28T20:23:08.160" v="3993" actId="478"/>
          <ac:spMkLst>
            <pc:docMk/>
            <pc:sldMk cId="3644986171" sldId="309"/>
            <ac:spMk id="56" creationId="{20B02DBA-0F65-4287-B942-8C883BA0F404}"/>
          </ac:spMkLst>
        </pc:spChg>
        <pc:spChg chg="del">
          <ac:chgData name="Dan Recher" userId="cb2091701cf3283c" providerId="LiveId" clId="{350E9274-5239-48DC-99A0-E6F9A885FE2B}" dt="2020-11-28T20:23:08.160" v="3993" actId="478"/>
          <ac:spMkLst>
            <pc:docMk/>
            <pc:sldMk cId="3644986171" sldId="309"/>
            <ac:spMk id="80" creationId="{E6A98928-6FBA-4B7C-97C7-381D04C42466}"/>
          </ac:spMkLst>
        </pc:spChg>
        <pc:spChg chg="del">
          <ac:chgData name="Dan Recher" userId="cb2091701cf3283c" providerId="LiveId" clId="{350E9274-5239-48DC-99A0-E6F9A885FE2B}" dt="2020-11-28T20:23:08.160" v="3993" actId="478"/>
          <ac:spMkLst>
            <pc:docMk/>
            <pc:sldMk cId="3644986171" sldId="309"/>
            <ac:spMk id="81" creationId="{BF0E8F5A-5750-49A5-9C53-4691F6CF5423}"/>
          </ac:spMkLst>
        </pc:spChg>
        <pc:spChg chg="mod">
          <ac:chgData name="Dan Recher" userId="cb2091701cf3283c" providerId="LiveId" clId="{350E9274-5239-48DC-99A0-E6F9A885FE2B}" dt="2020-12-06T10:07:28.647" v="13331" actId="33524"/>
          <ac:spMkLst>
            <pc:docMk/>
            <pc:sldMk cId="3644986171" sldId="309"/>
            <ac:spMk id="89" creationId="{A799E4EC-1266-4E3A-80B3-95E984FC111A}"/>
          </ac:spMkLst>
        </pc:spChg>
        <pc:spChg chg="del">
          <ac:chgData name="Dan Recher" userId="cb2091701cf3283c" providerId="LiveId" clId="{350E9274-5239-48DC-99A0-E6F9A885FE2B}" dt="2020-11-28T20:27:31.753" v="4022" actId="478"/>
          <ac:spMkLst>
            <pc:docMk/>
            <pc:sldMk cId="3644986171" sldId="309"/>
            <ac:spMk id="97" creationId="{715D884E-7BB5-4498-BF5D-F9B552DC05D0}"/>
          </ac:spMkLst>
        </pc:spChg>
        <pc:grpChg chg="del">
          <ac:chgData name="Dan Recher" userId="cb2091701cf3283c" providerId="LiveId" clId="{350E9274-5239-48DC-99A0-E6F9A885FE2B}" dt="2020-11-28T20:23:08.160" v="3993" actId="478"/>
          <ac:grpSpMkLst>
            <pc:docMk/>
            <pc:sldMk cId="3644986171" sldId="309"/>
            <ac:grpSpMk id="90" creationId="{E7CE646B-BC51-4A82-A33E-0E68AB3A0A40}"/>
          </ac:grpSpMkLst>
        </pc:grpChg>
        <pc:picChg chg="add del mod">
          <ac:chgData name="Dan Recher" userId="cb2091701cf3283c" providerId="LiveId" clId="{350E9274-5239-48DC-99A0-E6F9A885FE2B}" dt="2020-11-28T20:26:30.135" v="4003" actId="478"/>
          <ac:picMkLst>
            <pc:docMk/>
            <pc:sldMk cId="3644986171" sldId="309"/>
            <ac:picMk id="31" creationId="{5DC92DFE-9D0C-4252-A731-DF691036F3B9}"/>
          </ac:picMkLst>
        </pc:picChg>
        <pc:picChg chg="add del">
          <ac:chgData name="Dan Recher" userId="cb2091701cf3283c" providerId="LiveId" clId="{350E9274-5239-48DC-99A0-E6F9A885FE2B}" dt="2020-11-28T20:26:31.367" v="4004" actId="478"/>
          <ac:picMkLst>
            <pc:docMk/>
            <pc:sldMk cId="3644986171" sldId="309"/>
            <ac:picMk id="32" creationId="{F9BCEEC3-05B5-4D65-8B45-2F348BD96104}"/>
          </ac:picMkLst>
        </pc:picChg>
        <pc:picChg chg="add del mod">
          <ac:chgData name="Dan Recher" userId="cb2091701cf3283c" providerId="LiveId" clId="{350E9274-5239-48DC-99A0-E6F9A885FE2B}" dt="2020-11-28T20:28:10.920" v="4040" actId="478"/>
          <ac:picMkLst>
            <pc:docMk/>
            <pc:sldMk cId="3644986171" sldId="309"/>
            <ac:picMk id="33" creationId="{4ABD3B04-A4B9-4211-B558-C80411B809C0}"/>
          </ac:picMkLst>
        </pc:picChg>
        <pc:picChg chg="add mod">
          <ac:chgData name="Dan Recher" userId="cb2091701cf3283c" providerId="LiveId" clId="{350E9274-5239-48DC-99A0-E6F9A885FE2B}" dt="2020-11-28T20:28:15.986" v="4043" actId="1076"/>
          <ac:picMkLst>
            <pc:docMk/>
            <pc:sldMk cId="3644986171" sldId="309"/>
            <ac:picMk id="35" creationId="{C0B29695-D788-4061-AFE1-C0975842F850}"/>
          </ac:picMkLst>
        </pc:picChg>
        <pc:cxnChg chg="del">
          <ac:chgData name="Dan Recher" userId="cb2091701cf3283c" providerId="LiveId" clId="{350E9274-5239-48DC-99A0-E6F9A885FE2B}" dt="2020-11-28T20:23:08.160" v="3993" actId="478"/>
          <ac:cxnSpMkLst>
            <pc:docMk/>
            <pc:sldMk cId="3644986171" sldId="309"/>
            <ac:cxnSpMk id="27" creationId="{60F91BEF-3AE7-4C09-B6F1-E95FAB4C01F4}"/>
          </ac:cxnSpMkLst>
        </pc:cxnChg>
        <pc:cxnChg chg="del">
          <ac:chgData name="Dan Recher" userId="cb2091701cf3283c" providerId="LiveId" clId="{350E9274-5239-48DC-99A0-E6F9A885FE2B}" dt="2020-11-28T20:23:08.160" v="3993" actId="478"/>
          <ac:cxnSpMkLst>
            <pc:docMk/>
            <pc:sldMk cId="3644986171" sldId="309"/>
            <ac:cxnSpMk id="30" creationId="{EA586571-6297-487D-A186-62E2E5FFCC7B}"/>
          </ac:cxnSpMkLst>
        </pc:cxnChg>
        <pc:cxnChg chg="del">
          <ac:chgData name="Dan Recher" userId="cb2091701cf3283c" providerId="LiveId" clId="{350E9274-5239-48DC-99A0-E6F9A885FE2B}" dt="2020-11-28T20:23:08.160" v="3993" actId="478"/>
          <ac:cxnSpMkLst>
            <pc:docMk/>
            <pc:sldMk cId="3644986171" sldId="309"/>
            <ac:cxnSpMk id="45" creationId="{8BE98576-D382-49A3-AD81-EEEFA09036DA}"/>
          </ac:cxnSpMkLst>
        </pc:cxnChg>
        <pc:cxnChg chg="del">
          <ac:chgData name="Dan Recher" userId="cb2091701cf3283c" providerId="LiveId" clId="{350E9274-5239-48DC-99A0-E6F9A885FE2B}" dt="2020-11-28T20:23:08.160" v="3993" actId="478"/>
          <ac:cxnSpMkLst>
            <pc:docMk/>
            <pc:sldMk cId="3644986171" sldId="309"/>
            <ac:cxnSpMk id="67" creationId="{F8A18F81-1222-4AC6-8927-45B5E9D60D91}"/>
          </ac:cxnSpMkLst>
        </pc:cxnChg>
      </pc:sldChg>
      <pc:sldChg chg="addSp delSp modSp add modNotes modNotesTx">
        <pc:chgData name="Dan Recher" userId="cb2091701cf3283c" providerId="LiveId" clId="{350E9274-5239-48DC-99A0-E6F9A885FE2B}" dt="2020-12-06T09:57:33.898" v="13286" actId="1362"/>
        <pc:sldMkLst>
          <pc:docMk/>
          <pc:sldMk cId="3376995696" sldId="310"/>
        </pc:sldMkLst>
        <pc:spChg chg="add ord">
          <ac:chgData name="Dan Recher" userId="cb2091701cf3283c" providerId="LiveId" clId="{350E9274-5239-48DC-99A0-E6F9A885FE2B}" dt="2020-12-04T13:27:39.521" v="5611" actId="167"/>
          <ac:spMkLst>
            <pc:docMk/>
            <pc:sldMk cId="3376995696" sldId="310"/>
            <ac:spMk id="7" creationId="{1A42D04B-97A6-43E7-868F-6F1F9AA033FE}"/>
          </ac:spMkLst>
        </pc:spChg>
        <pc:spChg chg="mod">
          <ac:chgData name="Dan Recher" userId="cb2091701cf3283c" providerId="LiveId" clId="{350E9274-5239-48DC-99A0-E6F9A885FE2B}" dt="2020-12-04T13:27:50.560" v="5613" actId="1076"/>
          <ac:spMkLst>
            <pc:docMk/>
            <pc:sldMk cId="3376995696" sldId="310"/>
            <ac:spMk id="55" creationId="{E331BDBC-CA69-4096-A67C-E57C897F0007}"/>
          </ac:spMkLst>
        </pc:spChg>
        <pc:spChg chg="mod">
          <ac:chgData name="Dan Recher" userId="cb2091701cf3283c" providerId="LiveId" clId="{350E9274-5239-48DC-99A0-E6F9A885FE2B}" dt="2020-12-04T13:51:25.425" v="6147" actId="20577"/>
          <ac:spMkLst>
            <pc:docMk/>
            <pc:sldMk cId="3376995696" sldId="310"/>
            <ac:spMk id="89" creationId="{A799E4EC-1266-4E3A-80B3-95E984FC111A}"/>
          </ac:spMkLst>
        </pc:spChg>
        <pc:spChg chg="del">
          <ac:chgData name="Dan Recher" userId="cb2091701cf3283c" providerId="LiveId" clId="{350E9274-5239-48DC-99A0-E6F9A885FE2B}" dt="2020-11-28T20:28:25.388" v="4048" actId="478"/>
          <ac:spMkLst>
            <pc:docMk/>
            <pc:sldMk cId="3376995696" sldId="310"/>
            <ac:spMk id="97" creationId="{715D884E-7BB5-4498-BF5D-F9B552DC05D0}"/>
          </ac:spMkLst>
        </pc:spChg>
        <pc:picChg chg="add mod">
          <ac:chgData name="Dan Recher" userId="cb2091701cf3283c" providerId="LiveId" clId="{350E9274-5239-48DC-99A0-E6F9A885FE2B}" dt="2020-12-06T09:57:33.898" v="13286" actId="1362"/>
          <ac:picMkLst>
            <pc:docMk/>
            <pc:sldMk cId="3376995696" sldId="310"/>
            <ac:picMk id="3" creationId="{18E0F165-C5F2-496B-8891-F57B027A9E7E}"/>
          </ac:picMkLst>
        </pc:picChg>
        <pc:picChg chg="del mod">
          <ac:chgData name="Dan Recher" userId="cb2091701cf3283c" providerId="LiveId" clId="{350E9274-5239-48DC-99A0-E6F9A885FE2B}" dt="2020-11-28T20:28:17.802" v="4044" actId="478"/>
          <ac:picMkLst>
            <pc:docMk/>
            <pc:sldMk cId="3376995696" sldId="310"/>
            <ac:picMk id="31" creationId="{5DC92DFE-9D0C-4252-A731-DF691036F3B9}"/>
          </ac:picMkLst>
        </pc:picChg>
        <pc:picChg chg="mod">
          <ac:chgData name="Dan Recher" userId="cb2091701cf3283c" providerId="LiveId" clId="{350E9274-5239-48DC-99A0-E6F9A885FE2B}" dt="2020-12-06T09:57:27.428" v="13285" actId="1076"/>
          <ac:picMkLst>
            <pc:docMk/>
            <pc:sldMk cId="3376995696" sldId="310"/>
            <ac:picMk id="32" creationId="{F9BCEEC3-05B5-4D65-8B45-2F348BD96104}"/>
          </ac:picMkLst>
        </pc:picChg>
        <pc:picChg chg="del">
          <ac:chgData name="Dan Recher" userId="cb2091701cf3283c" providerId="LiveId" clId="{350E9274-5239-48DC-99A0-E6F9A885FE2B}" dt="2020-11-28T20:26:24.071" v="4002" actId="478"/>
          <ac:picMkLst>
            <pc:docMk/>
            <pc:sldMk cId="3376995696" sldId="310"/>
            <ac:picMk id="33" creationId="{4ABD3B04-A4B9-4211-B558-C80411B809C0}"/>
          </ac:picMkLst>
        </pc:picChg>
      </pc:sldChg>
      <pc:sldChg chg="addSp delSp modSp add ord modNotes">
        <pc:chgData name="Dan Recher" userId="cb2091701cf3283c" providerId="LiveId" clId="{350E9274-5239-48DC-99A0-E6F9A885FE2B}" dt="2020-12-05T17:31:31.969" v="9565"/>
        <pc:sldMkLst>
          <pc:docMk/>
          <pc:sldMk cId="1494947900" sldId="311"/>
        </pc:sldMkLst>
        <pc:spChg chg="mod">
          <ac:chgData name="Dan Recher" userId="cb2091701cf3283c" providerId="LiveId" clId="{350E9274-5239-48DC-99A0-E6F9A885FE2B}" dt="2020-12-04T11:48:42.012" v="4747" actId="313"/>
          <ac:spMkLst>
            <pc:docMk/>
            <pc:sldMk cId="1494947900" sldId="311"/>
            <ac:spMk id="2" creationId="{AF118C27-EBD4-496B-9AB2-7492CF2703A8}"/>
          </ac:spMkLst>
        </pc:spChg>
        <pc:spChg chg="del">
          <ac:chgData name="Dan Recher" userId="cb2091701cf3283c" providerId="LiveId" clId="{350E9274-5239-48DC-99A0-E6F9A885FE2B}" dt="2020-12-04T11:44:40.813" v="4648" actId="478"/>
          <ac:spMkLst>
            <pc:docMk/>
            <pc:sldMk cId="1494947900" sldId="311"/>
            <ac:spMk id="3" creationId="{1AF351F5-D129-40CA-A9F2-74440C5559CB}"/>
          </ac:spMkLst>
        </pc:spChg>
        <pc:spChg chg="del">
          <ac:chgData name="Dan Recher" userId="cb2091701cf3283c" providerId="LiveId" clId="{350E9274-5239-48DC-99A0-E6F9A885FE2B}" dt="2020-12-04T11:44:40.813" v="4648" actId="478"/>
          <ac:spMkLst>
            <pc:docMk/>
            <pc:sldMk cId="1494947900" sldId="311"/>
            <ac:spMk id="4" creationId="{13D09BA1-7954-4555-89A8-E6F6ADBD0CC0}"/>
          </ac:spMkLst>
        </pc:spChg>
        <pc:spChg chg="add del mod">
          <ac:chgData name="Dan Recher" userId="cb2091701cf3283c" providerId="LiveId" clId="{350E9274-5239-48DC-99A0-E6F9A885FE2B}" dt="2020-12-04T11:44:44.526" v="4649" actId="478"/>
          <ac:spMkLst>
            <pc:docMk/>
            <pc:sldMk cId="1494947900" sldId="311"/>
            <ac:spMk id="5" creationId="{9366845B-8595-4381-B291-3953521EA54F}"/>
          </ac:spMkLst>
        </pc:spChg>
        <pc:spChg chg="mod">
          <ac:chgData name="Dan Recher" userId="cb2091701cf3283c" providerId="LiveId" clId="{350E9274-5239-48DC-99A0-E6F9A885FE2B}" dt="2020-12-04T12:04:35.216" v="4930" actId="1076"/>
          <ac:spMkLst>
            <pc:docMk/>
            <pc:sldMk cId="1494947900" sldId="311"/>
            <ac:spMk id="7" creationId="{EC4A9820-9428-4C0F-A2D0-7FEBABFBEC36}"/>
          </ac:spMkLst>
        </pc:spChg>
        <pc:spChg chg="mod">
          <ac:chgData name="Dan Recher" userId="cb2091701cf3283c" providerId="LiveId" clId="{350E9274-5239-48DC-99A0-E6F9A885FE2B}" dt="2020-12-04T12:04:32.648" v="4929" actId="1076"/>
          <ac:spMkLst>
            <pc:docMk/>
            <pc:sldMk cId="1494947900" sldId="311"/>
            <ac:spMk id="9" creationId="{D92954BC-5EA7-4BF7-A9A4-FD7B41BAFCC3}"/>
          </ac:spMkLst>
        </pc:spChg>
        <pc:spChg chg="del">
          <ac:chgData name="Dan Recher" userId="cb2091701cf3283c" providerId="LiveId" clId="{350E9274-5239-48DC-99A0-E6F9A885FE2B}" dt="2020-12-04T11:44:40.813" v="4648" actId="478"/>
          <ac:spMkLst>
            <pc:docMk/>
            <pc:sldMk cId="1494947900" sldId="311"/>
            <ac:spMk id="11" creationId="{974271F4-6A69-4AB3-98DE-ACD3D586B878}"/>
          </ac:spMkLst>
        </pc:spChg>
        <pc:spChg chg="mod">
          <ac:chgData name="Dan Recher" userId="cb2091701cf3283c" providerId="LiveId" clId="{350E9274-5239-48DC-99A0-E6F9A885FE2B}" dt="2020-12-04T13:29:28.960" v="5616" actId="13822"/>
          <ac:spMkLst>
            <pc:docMk/>
            <pc:sldMk cId="1494947900" sldId="311"/>
            <ac:spMk id="12" creationId="{002F4A60-3585-407C-95F0-6721D46BD830}"/>
          </ac:spMkLst>
        </pc:spChg>
        <pc:spChg chg="del">
          <ac:chgData name="Dan Recher" userId="cb2091701cf3283c" providerId="LiveId" clId="{350E9274-5239-48DC-99A0-E6F9A885FE2B}" dt="2020-12-04T11:44:30.235" v="4646" actId="478"/>
          <ac:spMkLst>
            <pc:docMk/>
            <pc:sldMk cId="1494947900" sldId="311"/>
            <ac:spMk id="14" creationId="{470CF58D-41AA-4A01-805F-73A07B273AE6}"/>
          </ac:spMkLst>
        </pc:spChg>
        <pc:spChg chg="add mod ord">
          <ac:chgData name="Dan Recher" userId="cb2091701cf3283c" providerId="LiveId" clId="{350E9274-5239-48DC-99A0-E6F9A885FE2B}" dt="2020-12-04T12:06:23.339" v="5026" actId="1076"/>
          <ac:spMkLst>
            <pc:docMk/>
            <pc:sldMk cId="1494947900" sldId="311"/>
            <ac:spMk id="15" creationId="{44DDD3DB-4369-455B-8879-587DD29299E3}"/>
          </ac:spMkLst>
        </pc:spChg>
        <pc:spChg chg="add mod">
          <ac:chgData name="Dan Recher" userId="cb2091701cf3283c" providerId="LiveId" clId="{350E9274-5239-48DC-99A0-E6F9A885FE2B}" dt="2020-12-04T12:06:29.574" v="5030" actId="27636"/>
          <ac:spMkLst>
            <pc:docMk/>
            <pc:sldMk cId="1494947900" sldId="311"/>
            <ac:spMk id="28" creationId="{E4242A20-7FAA-4EF3-9B87-553E56FAC416}"/>
          </ac:spMkLst>
        </pc:spChg>
        <pc:picChg chg="del">
          <ac:chgData name="Dan Recher" userId="cb2091701cf3283c" providerId="LiveId" clId="{350E9274-5239-48DC-99A0-E6F9A885FE2B}" dt="2020-12-04T11:44:25.045" v="4645" actId="478"/>
          <ac:picMkLst>
            <pc:docMk/>
            <pc:sldMk cId="1494947900" sldId="311"/>
            <ac:picMk id="6" creationId="{3B68ED5E-9B40-406B-B12E-9E406D5844D9}"/>
          </ac:picMkLst>
        </pc:picChg>
        <pc:picChg chg="del">
          <ac:chgData name="Dan Recher" userId="cb2091701cf3283c" providerId="LiveId" clId="{350E9274-5239-48DC-99A0-E6F9A885FE2B}" dt="2020-12-04T11:44:24.629" v="4644" actId="478"/>
          <ac:picMkLst>
            <pc:docMk/>
            <pc:sldMk cId="1494947900" sldId="311"/>
            <ac:picMk id="8" creationId="{7732FD74-F7A6-48E3-A5B0-CFB4CDDA1B4C}"/>
          </ac:picMkLst>
        </pc:picChg>
        <pc:picChg chg="add del">
          <ac:chgData name="Dan Recher" userId="cb2091701cf3283c" providerId="LiveId" clId="{350E9274-5239-48DC-99A0-E6F9A885FE2B}" dt="2020-12-04T11:50:41.354" v="4835"/>
          <ac:picMkLst>
            <pc:docMk/>
            <pc:sldMk cId="1494947900" sldId="311"/>
            <ac:picMk id="10" creationId="{66341CC8-9281-4731-BB29-5939EF074EFA}"/>
          </ac:picMkLst>
        </pc:picChg>
        <pc:picChg chg="add del">
          <ac:chgData name="Dan Recher" userId="cb2091701cf3283c" providerId="LiveId" clId="{350E9274-5239-48DC-99A0-E6F9A885FE2B}" dt="2020-12-04T11:51:05.164" v="4837"/>
          <ac:picMkLst>
            <pc:docMk/>
            <pc:sldMk cId="1494947900" sldId="311"/>
            <ac:picMk id="13" creationId="{A033A056-E825-4996-8D93-D7DBF73C56B5}"/>
          </ac:picMkLst>
        </pc:picChg>
        <pc:picChg chg="add mod">
          <ac:chgData name="Dan Recher" userId="cb2091701cf3283c" providerId="LiveId" clId="{350E9274-5239-48DC-99A0-E6F9A885FE2B}" dt="2020-12-04T12:06:16.898" v="5021" actId="1076"/>
          <ac:picMkLst>
            <pc:docMk/>
            <pc:sldMk cId="1494947900" sldId="311"/>
            <ac:picMk id="16" creationId="{4B0D2B68-3273-4529-BCD1-F9D995CCFC2B}"/>
          </ac:picMkLst>
        </pc:picChg>
        <pc:picChg chg="add del mod">
          <ac:chgData name="Dan Recher" userId="cb2091701cf3283c" providerId="LiveId" clId="{350E9274-5239-48DC-99A0-E6F9A885FE2B}" dt="2020-12-04T12:00:48.138" v="4890" actId="478"/>
          <ac:picMkLst>
            <pc:docMk/>
            <pc:sldMk cId="1494947900" sldId="311"/>
            <ac:picMk id="17" creationId="{6CC7E7A4-A1B0-42FB-B5B5-CD27DBCB27EC}"/>
          </ac:picMkLst>
        </pc:picChg>
        <pc:picChg chg="add del mod">
          <ac:chgData name="Dan Recher" userId="cb2091701cf3283c" providerId="LiveId" clId="{350E9274-5239-48DC-99A0-E6F9A885FE2B}" dt="2020-12-04T12:00:50.497" v="4894"/>
          <ac:picMkLst>
            <pc:docMk/>
            <pc:sldMk cId="1494947900" sldId="311"/>
            <ac:picMk id="18" creationId="{7D7855B3-1E2D-4C8E-BAEB-DAFB9A049100}"/>
          </ac:picMkLst>
        </pc:picChg>
        <pc:picChg chg="add del mod">
          <ac:chgData name="Dan Recher" userId="cb2091701cf3283c" providerId="LiveId" clId="{350E9274-5239-48DC-99A0-E6F9A885FE2B}" dt="2020-12-04T12:01:01.027" v="4897" actId="478"/>
          <ac:picMkLst>
            <pc:docMk/>
            <pc:sldMk cId="1494947900" sldId="311"/>
            <ac:picMk id="19" creationId="{FBF8911D-5AD7-4E94-8E67-CCEE788EAF36}"/>
          </ac:picMkLst>
        </pc:picChg>
        <pc:picChg chg="add del mod">
          <ac:chgData name="Dan Recher" userId="cb2091701cf3283c" providerId="LiveId" clId="{350E9274-5239-48DC-99A0-E6F9A885FE2B}" dt="2020-12-04T12:02:37.678" v="4900" actId="478"/>
          <ac:picMkLst>
            <pc:docMk/>
            <pc:sldMk cId="1494947900" sldId="311"/>
            <ac:picMk id="20" creationId="{F8B1D541-35D0-465E-AB87-7831B540FA2A}"/>
          </ac:picMkLst>
        </pc:picChg>
        <pc:picChg chg="add mod">
          <ac:chgData name="Dan Recher" userId="cb2091701cf3283c" providerId="LiveId" clId="{350E9274-5239-48DC-99A0-E6F9A885FE2B}" dt="2020-12-04T12:04:37.743" v="4931" actId="1076"/>
          <ac:picMkLst>
            <pc:docMk/>
            <pc:sldMk cId="1494947900" sldId="311"/>
            <ac:picMk id="21" creationId="{BE3FB281-C080-49AD-92D6-07276889DA96}"/>
          </ac:picMkLst>
        </pc:picChg>
        <pc:picChg chg="del">
          <ac:chgData name="Dan Recher" userId="cb2091701cf3283c" providerId="LiveId" clId="{350E9274-5239-48DC-99A0-E6F9A885FE2B}" dt="2020-12-04T11:44:40.813" v="4648" actId="478"/>
          <ac:picMkLst>
            <pc:docMk/>
            <pc:sldMk cId="1494947900" sldId="311"/>
            <ac:picMk id="1026" creationId="{2730224D-4CEC-4445-B2FF-49E0217117A1}"/>
          </ac:picMkLst>
        </pc:picChg>
        <pc:picChg chg="del">
          <ac:chgData name="Dan Recher" userId="cb2091701cf3283c" providerId="LiveId" clId="{350E9274-5239-48DC-99A0-E6F9A885FE2B}" dt="2020-12-04T11:44:24.297" v="4643" actId="478"/>
          <ac:picMkLst>
            <pc:docMk/>
            <pc:sldMk cId="1494947900" sldId="311"/>
            <ac:picMk id="1028" creationId="{0CC637AC-42FF-49A6-B1C1-AA126A720F44}"/>
          </ac:picMkLst>
        </pc:picChg>
        <pc:picChg chg="add del">
          <ac:chgData name="Dan Recher" userId="cb2091701cf3283c" providerId="LiveId" clId="{350E9274-5239-48DC-99A0-E6F9A885FE2B}" dt="2020-12-04T11:51:23.703" v="4839"/>
          <ac:picMkLst>
            <pc:docMk/>
            <pc:sldMk cId="1494947900" sldId="311"/>
            <ac:picMk id="1030" creationId="{18760B0F-8105-432C-B0EC-C53B9055113F}"/>
          </ac:picMkLst>
        </pc:picChg>
        <pc:picChg chg="add del mod">
          <ac:chgData name="Dan Recher" userId="cb2091701cf3283c" providerId="LiveId" clId="{350E9274-5239-48DC-99A0-E6F9A885FE2B}" dt="2020-12-04T11:51:46.945" v="4844" actId="478"/>
          <ac:picMkLst>
            <pc:docMk/>
            <pc:sldMk cId="1494947900" sldId="311"/>
            <ac:picMk id="1032" creationId="{83F553FC-74A7-4302-9454-D19604B31A13}"/>
          </ac:picMkLst>
        </pc:picChg>
        <pc:picChg chg="add del">
          <ac:chgData name="Dan Recher" userId="cb2091701cf3283c" providerId="LiveId" clId="{350E9274-5239-48DC-99A0-E6F9A885FE2B}" dt="2020-12-04T11:51:48.383" v="4846"/>
          <ac:picMkLst>
            <pc:docMk/>
            <pc:sldMk cId="1494947900" sldId="311"/>
            <ac:picMk id="1034" creationId="{D57EA41D-B355-4848-B5B3-CCB29F999751}"/>
          </ac:picMkLst>
        </pc:picChg>
        <pc:picChg chg="add mod">
          <ac:chgData name="Dan Recher" userId="cb2091701cf3283c" providerId="LiveId" clId="{350E9274-5239-48DC-99A0-E6F9A885FE2B}" dt="2020-12-04T12:06:15.426" v="5020" actId="1076"/>
          <ac:picMkLst>
            <pc:docMk/>
            <pc:sldMk cId="1494947900" sldId="311"/>
            <ac:picMk id="1036" creationId="{8DC6BFEF-45FD-409F-85B9-6AF6B482D70C}"/>
          </ac:picMkLst>
        </pc:picChg>
      </pc:sldChg>
      <pc:sldChg chg="addSp delSp modSp add">
        <pc:chgData name="Dan Recher" userId="cb2091701cf3283c" providerId="LiveId" clId="{350E9274-5239-48DC-99A0-E6F9A885FE2B}" dt="2020-12-05T15:30:26.376" v="6311" actId="20577"/>
        <pc:sldMkLst>
          <pc:docMk/>
          <pc:sldMk cId="1269105585" sldId="312"/>
        </pc:sldMkLst>
        <pc:spChg chg="del">
          <ac:chgData name="Dan Recher" userId="cb2091701cf3283c" providerId="LiveId" clId="{350E9274-5239-48DC-99A0-E6F9A885FE2B}" dt="2020-12-05T15:30:17.636" v="6308" actId="478"/>
          <ac:spMkLst>
            <pc:docMk/>
            <pc:sldMk cId="1269105585" sldId="312"/>
            <ac:spMk id="6" creationId="{5C615414-FEC8-4B9A-91C2-7A019A49C83F}"/>
          </ac:spMkLst>
        </pc:spChg>
        <pc:spChg chg="del">
          <ac:chgData name="Dan Recher" userId="cb2091701cf3283c" providerId="LiveId" clId="{350E9274-5239-48DC-99A0-E6F9A885FE2B}" dt="2020-12-05T15:30:17.636" v="6308" actId="478"/>
          <ac:spMkLst>
            <pc:docMk/>
            <pc:sldMk cId="1269105585" sldId="312"/>
            <ac:spMk id="11" creationId="{0259535E-57FF-4AB2-9AAD-B9DA4B34F13A}"/>
          </ac:spMkLst>
        </pc:spChg>
        <pc:spChg chg="del">
          <ac:chgData name="Dan Recher" userId="cb2091701cf3283c" providerId="LiveId" clId="{350E9274-5239-48DC-99A0-E6F9A885FE2B}" dt="2020-12-05T15:30:17.636" v="6308" actId="478"/>
          <ac:spMkLst>
            <pc:docMk/>
            <pc:sldMk cId="1269105585" sldId="312"/>
            <ac:spMk id="13" creationId="{4F48442F-68F8-48E6-A93E-F320C5188AD1}"/>
          </ac:spMkLst>
        </pc:spChg>
        <pc:spChg chg="del">
          <ac:chgData name="Dan Recher" userId="cb2091701cf3283c" providerId="LiveId" clId="{350E9274-5239-48DC-99A0-E6F9A885FE2B}" dt="2020-12-05T15:30:17.636" v="6308" actId="478"/>
          <ac:spMkLst>
            <pc:docMk/>
            <pc:sldMk cId="1269105585" sldId="312"/>
            <ac:spMk id="16" creationId="{19A16F40-4BA1-4F25-BEF0-F1CF380B543A}"/>
          </ac:spMkLst>
        </pc:spChg>
        <pc:spChg chg="del">
          <ac:chgData name="Dan Recher" userId="cb2091701cf3283c" providerId="LiveId" clId="{350E9274-5239-48DC-99A0-E6F9A885FE2B}" dt="2020-12-05T15:30:17.636" v="6308" actId="478"/>
          <ac:spMkLst>
            <pc:docMk/>
            <pc:sldMk cId="1269105585" sldId="312"/>
            <ac:spMk id="20" creationId="{62416968-F520-4305-AF51-2ADDAA348E7D}"/>
          </ac:spMkLst>
        </pc:spChg>
        <pc:spChg chg="del">
          <ac:chgData name="Dan Recher" userId="cb2091701cf3283c" providerId="LiveId" clId="{350E9274-5239-48DC-99A0-E6F9A885FE2B}" dt="2020-12-05T15:30:17.636" v="6308" actId="478"/>
          <ac:spMkLst>
            <pc:docMk/>
            <pc:sldMk cId="1269105585" sldId="312"/>
            <ac:spMk id="22" creationId="{C592D19A-E0E4-4066-BF53-EDE60C007CEE}"/>
          </ac:spMkLst>
        </pc:spChg>
        <pc:spChg chg="del">
          <ac:chgData name="Dan Recher" userId="cb2091701cf3283c" providerId="LiveId" clId="{350E9274-5239-48DC-99A0-E6F9A885FE2B}" dt="2020-12-05T15:30:17.636" v="6308" actId="478"/>
          <ac:spMkLst>
            <pc:docMk/>
            <pc:sldMk cId="1269105585" sldId="312"/>
            <ac:spMk id="23" creationId="{EF8487E5-B409-49FD-B271-7662004B4D73}"/>
          </ac:spMkLst>
        </pc:spChg>
        <pc:spChg chg="del">
          <ac:chgData name="Dan Recher" userId="cb2091701cf3283c" providerId="LiveId" clId="{350E9274-5239-48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0-E6F9A885FE2B}" dt="2020-12-05T15:30:17.636" v="6308" actId="478"/>
          <ac:spMkLst>
            <pc:docMk/>
            <pc:sldMk cId="1269105585" sldId="312"/>
            <ac:spMk id="25" creationId="{B5603B69-708F-487A-8EBB-13CA8D8DF6C4}"/>
          </ac:spMkLst>
        </pc:spChg>
        <pc:spChg chg="del">
          <ac:chgData name="Dan Recher" userId="cb2091701cf3283c" providerId="LiveId" clId="{350E9274-5239-48DC-99A0-E6F9A885FE2B}" dt="2020-12-05T15:30:17.636" v="6308" actId="478"/>
          <ac:spMkLst>
            <pc:docMk/>
            <pc:sldMk cId="1269105585" sldId="312"/>
            <ac:spMk id="26" creationId="{A8E40581-DB70-4319-9206-A8339C2EC66E}"/>
          </ac:spMkLst>
        </pc:spChg>
        <pc:spChg chg="del">
          <ac:chgData name="Dan Recher" userId="cb2091701cf3283c" providerId="LiveId" clId="{350E9274-5239-48DC-99A0-E6F9A885FE2B}" dt="2020-12-05T15:30:17.636" v="6308" actId="478"/>
          <ac:spMkLst>
            <pc:docMk/>
            <pc:sldMk cId="1269105585" sldId="312"/>
            <ac:spMk id="31" creationId="{77871D77-1221-4B52-B1F7-10469AD7549B}"/>
          </ac:spMkLst>
        </pc:spChg>
        <pc:spChg chg="del">
          <ac:chgData name="Dan Recher" userId="cb2091701cf3283c" providerId="LiveId" clId="{350E9274-5239-48DC-99A0-E6F9A885FE2B}" dt="2020-12-05T15:30:17.636" v="6308" actId="478"/>
          <ac:spMkLst>
            <pc:docMk/>
            <pc:sldMk cId="1269105585" sldId="312"/>
            <ac:spMk id="37" creationId="{F137571C-CA85-4B0C-8926-81131B2FA908}"/>
          </ac:spMkLst>
        </pc:spChg>
        <pc:spChg chg="del">
          <ac:chgData name="Dan Recher" userId="cb2091701cf3283c" providerId="LiveId" clId="{350E9274-5239-48DC-99A0-E6F9A885FE2B}" dt="2020-12-05T15:30:17.636" v="6308" actId="478"/>
          <ac:spMkLst>
            <pc:docMk/>
            <pc:sldMk cId="1269105585" sldId="312"/>
            <ac:spMk id="42" creationId="{3CF13AFA-86DC-4D46-BF69-A7E21F22BC11}"/>
          </ac:spMkLst>
        </pc:spChg>
        <pc:spChg chg="del">
          <ac:chgData name="Dan Recher" userId="cb2091701cf3283c" providerId="LiveId" clId="{350E9274-5239-48DC-99A0-E6F9A885FE2B}" dt="2020-12-05T15:30:17.636" v="6308" actId="478"/>
          <ac:spMkLst>
            <pc:docMk/>
            <pc:sldMk cId="1269105585" sldId="312"/>
            <ac:spMk id="43" creationId="{0AD02B51-CBCC-4391-9EE9-38AFBA1DE2E4}"/>
          </ac:spMkLst>
        </pc:spChg>
        <pc:spChg chg="del">
          <ac:chgData name="Dan Recher" userId="cb2091701cf3283c" providerId="LiveId" clId="{350E9274-5239-48DC-99A0-E6F9A885FE2B}" dt="2020-12-05T15:30:17.636" v="6308" actId="478"/>
          <ac:spMkLst>
            <pc:docMk/>
            <pc:sldMk cId="1269105585" sldId="312"/>
            <ac:spMk id="48" creationId="{B3C8ED73-3802-47C2-8946-E851EE740D69}"/>
          </ac:spMkLst>
        </pc:spChg>
        <pc:spChg chg="del">
          <ac:chgData name="Dan Recher" userId="cb2091701cf3283c" providerId="LiveId" clId="{350E9274-5239-48DC-99A0-E6F9A885FE2B}" dt="2020-12-05T15:30:17.636" v="6308" actId="478"/>
          <ac:spMkLst>
            <pc:docMk/>
            <pc:sldMk cId="1269105585" sldId="312"/>
            <ac:spMk id="49" creationId="{4985ECF5-83EE-484F-A1C9-A2ED2791FC5A}"/>
          </ac:spMkLst>
        </pc:spChg>
        <pc:spChg chg="del">
          <ac:chgData name="Dan Recher" userId="cb2091701cf3283c" providerId="LiveId" clId="{350E9274-5239-48DC-99A0-E6F9A885FE2B}" dt="2020-12-05T15:30:17.636" v="6308" actId="478"/>
          <ac:spMkLst>
            <pc:docMk/>
            <pc:sldMk cId="1269105585" sldId="312"/>
            <ac:spMk id="50" creationId="{38A855D5-A610-434C-9414-5D730A1DCB40}"/>
          </ac:spMkLst>
        </pc:spChg>
        <pc:spChg chg="del">
          <ac:chgData name="Dan Recher" userId="cb2091701cf3283c" providerId="LiveId" clId="{350E9274-5239-48DC-99A0-E6F9A885FE2B}" dt="2020-12-05T15:30:17.636" v="6308" actId="478"/>
          <ac:spMkLst>
            <pc:docMk/>
            <pc:sldMk cId="1269105585" sldId="312"/>
            <ac:spMk id="53" creationId="{A2FBDF8D-55A0-47B4-A5C7-D5D670C1AD1C}"/>
          </ac:spMkLst>
        </pc:spChg>
        <pc:spChg chg="del">
          <ac:chgData name="Dan Recher" userId="cb2091701cf3283c" providerId="LiveId" clId="{350E9274-5239-48DC-99A0-E6F9A885FE2B}" dt="2020-12-05T15:30:17.636" v="6308" actId="478"/>
          <ac:spMkLst>
            <pc:docMk/>
            <pc:sldMk cId="1269105585" sldId="312"/>
            <ac:spMk id="55" creationId="{0D017C25-5673-4A24-9790-15571B4F2767}"/>
          </ac:spMkLst>
        </pc:spChg>
        <pc:spChg chg="del">
          <ac:chgData name="Dan Recher" userId="cb2091701cf3283c" providerId="LiveId" clId="{350E9274-5239-48DC-99A0-E6F9A885FE2B}" dt="2020-12-05T15:30:17.636" v="6308" actId="478"/>
          <ac:spMkLst>
            <pc:docMk/>
            <pc:sldMk cId="1269105585" sldId="312"/>
            <ac:spMk id="56" creationId="{20B02DBA-0F65-4287-B942-8C883BA0F404}"/>
          </ac:spMkLst>
        </pc:spChg>
        <pc:spChg chg="del">
          <ac:chgData name="Dan Recher" userId="cb2091701cf3283c" providerId="LiveId" clId="{350E9274-5239-48DC-99A0-E6F9A885FE2B}" dt="2020-12-05T15:30:17.636" v="6308" actId="478"/>
          <ac:spMkLst>
            <pc:docMk/>
            <pc:sldMk cId="1269105585" sldId="312"/>
            <ac:spMk id="59" creationId="{20C6E3E6-83C2-420A-801A-804200A58B26}"/>
          </ac:spMkLst>
        </pc:spChg>
        <pc:spChg chg="del">
          <ac:chgData name="Dan Recher" userId="cb2091701cf3283c" providerId="LiveId" clId="{350E9274-5239-48DC-99A0-E6F9A885FE2B}" dt="2020-12-05T15:30:17.636" v="6308" actId="478"/>
          <ac:spMkLst>
            <pc:docMk/>
            <pc:sldMk cId="1269105585" sldId="312"/>
            <ac:spMk id="60" creationId="{7E2E1CEA-5369-4CFF-A7C3-64FDB444D058}"/>
          </ac:spMkLst>
        </pc:spChg>
        <pc:spChg chg="del">
          <ac:chgData name="Dan Recher" userId="cb2091701cf3283c" providerId="LiveId" clId="{350E9274-5239-48DC-99A0-E6F9A885FE2B}" dt="2020-12-05T15:30:17.636" v="6308" actId="478"/>
          <ac:spMkLst>
            <pc:docMk/>
            <pc:sldMk cId="1269105585" sldId="312"/>
            <ac:spMk id="61" creationId="{54345F02-2DF7-4DE1-AE71-53F387027B87}"/>
          </ac:spMkLst>
        </pc:spChg>
        <pc:spChg chg="del">
          <ac:chgData name="Dan Recher" userId="cb2091701cf3283c" providerId="LiveId" clId="{350E9274-5239-48DC-99A0-E6F9A885FE2B}" dt="2020-12-05T15:30:17.636" v="6308" actId="478"/>
          <ac:spMkLst>
            <pc:docMk/>
            <pc:sldMk cId="1269105585" sldId="312"/>
            <ac:spMk id="62" creationId="{DD454BD4-36EB-4D2B-9933-A924B313D34A}"/>
          </ac:spMkLst>
        </pc:spChg>
        <pc:spChg chg="del">
          <ac:chgData name="Dan Recher" userId="cb2091701cf3283c" providerId="LiveId" clId="{350E9274-5239-48DC-99A0-E6F9A885FE2B}" dt="2020-12-05T15:30:17.636" v="6308" actId="478"/>
          <ac:spMkLst>
            <pc:docMk/>
            <pc:sldMk cId="1269105585" sldId="312"/>
            <ac:spMk id="65" creationId="{BAA40596-7BC7-44AB-B280-9F9429F2E3B3}"/>
          </ac:spMkLst>
        </pc:spChg>
        <pc:spChg chg="add mod">
          <ac:chgData name="Dan Recher" userId="cb2091701cf3283c" providerId="LiveId" clId="{350E9274-5239-48DC-99A0-E6F9A885FE2B}" dt="2020-12-05T15:30:26.376" v="6311" actId="20577"/>
          <ac:spMkLst>
            <pc:docMk/>
            <pc:sldMk cId="1269105585" sldId="312"/>
            <ac:spMk id="68" creationId="{03E0FD09-0E43-4094-AFB4-0C8AA2FBBBEB}"/>
          </ac:spMkLst>
        </pc:spChg>
        <pc:spChg chg="add mod">
          <ac:chgData name="Dan Recher" userId="cb2091701cf3283c" providerId="LiveId" clId="{350E9274-5239-48DC-99A0-E6F9A885FE2B}" dt="2020-12-05T15:30:20.854" v="6310" actId="1076"/>
          <ac:spMkLst>
            <pc:docMk/>
            <pc:sldMk cId="1269105585" sldId="312"/>
            <ac:spMk id="69" creationId="{7DFDF280-287A-45A0-AFDC-CE754EDBB3BA}"/>
          </ac:spMkLst>
        </pc:spChg>
        <pc:spChg chg="add mod">
          <ac:chgData name="Dan Recher" userId="cb2091701cf3283c" providerId="LiveId" clId="{350E9274-5239-48DC-99A0-E6F9A885FE2B}" dt="2020-12-05T15:30:20.854" v="6310" actId="1076"/>
          <ac:spMkLst>
            <pc:docMk/>
            <pc:sldMk cId="1269105585" sldId="312"/>
            <ac:spMk id="70" creationId="{6EBFD546-283E-418C-B787-F95BDFF0BB2A}"/>
          </ac:spMkLst>
        </pc:spChg>
        <pc:spChg chg="add mod">
          <ac:chgData name="Dan Recher" userId="cb2091701cf3283c" providerId="LiveId" clId="{350E9274-5239-48DC-99A0-E6F9A885FE2B}" dt="2020-12-05T15:30:20.854" v="6310" actId="1076"/>
          <ac:spMkLst>
            <pc:docMk/>
            <pc:sldMk cId="1269105585" sldId="312"/>
            <ac:spMk id="71" creationId="{C225D9C5-48C7-4D16-8DCE-6408544CDEF2}"/>
          </ac:spMkLst>
        </pc:spChg>
        <pc:spChg chg="del">
          <ac:chgData name="Dan Recher" userId="cb2091701cf3283c" providerId="LiveId" clId="{350E9274-5239-48DC-99A0-E6F9A885FE2B}" dt="2020-12-05T15:30:17.636" v="6308" actId="478"/>
          <ac:spMkLst>
            <pc:docMk/>
            <pc:sldMk cId="1269105585" sldId="312"/>
            <ac:spMk id="73" creationId="{18A3E2F2-7280-420D-B877-E6CF0CE8A05D}"/>
          </ac:spMkLst>
        </pc:spChg>
        <pc:spChg chg="add mod">
          <ac:chgData name="Dan Recher" userId="cb2091701cf3283c" providerId="LiveId" clId="{350E9274-5239-48DC-99A0-E6F9A885FE2B}" dt="2020-12-05T15:30:20.854" v="6310" actId="1076"/>
          <ac:spMkLst>
            <pc:docMk/>
            <pc:sldMk cId="1269105585" sldId="312"/>
            <ac:spMk id="74" creationId="{4F0310F1-2954-48F0-8C61-D29366F59796}"/>
          </ac:spMkLst>
        </pc:spChg>
        <pc:spChg chg="add mod">
          <ac:chgData name="Dan Recher" userId="cb2091701cf3283c" providerId="LiveId" clId="{350E9274-5239-48DC-99A0-E6F9A885FE2B}" dt="2020-12-05T15:30:20.854" v="6310" actId="1076"/>
          <ac:spMkLst>
            <pc:docMk/>
            <pc:sldMk cId="1269105585" sldId="312"/>
            <ac:spMk id="76" creationId="{0D9ACF97-53BB-4B4C-83E6-9F94EE3BA389}"/>
          </ac:spMkLst>
        </pc:spChg>
        <pc:spChg chg="add mod">
          <ac:chgData name="Dan Recher" userId="cb2091701cf3283c" providerId="LiveId" clId="{350E9274-5239-48DC-99A0-E6F9A885FE2B}" dt="2020-12-05T15:30:20.854" v="6310" actId="1076"/>
          <ac:spMkLst>
            <pc:docMk/>
            <pc:sldMk cId="1269105585" sldId="312"/>
            <ac:spMk id="78" creationId="{7C5FCB8C-FFE3-4A20-B04C-0BF7EEC8AA2B}"/>
          </ac:spMkLst>
        </pc:spChg>
        <pc:spChg chg="add mod">
          <ac:chgData name="Dan Recher" userId="cb2091701cf3283c" providerId="LiveId" clId="{350E9274-5239-48DC-99A0-E6F9A885FE2B}" dt="2020-12-05T15:30:20.854" v="6310" actId="1076"/>
          <ac:spMkLst>
            <pc:docMk/>
            <pc:sldMk cId="1269105585" sldId="312"/>
            <ac:spMk id="79" creationId="{C0C1F418-6E42-4BB7-8351-7707592FDE30}"/>
          </ac:spMkLst>
        </pc:spChg>
        <pc:spChg chg="del">
          <ac:chgData name="Dan Recher" userId="cb2091701cf3283c" providerId="LiveId" clId="{350E9274-5239-48DC-99A0-E6F9A885FE2B}" dt="2020-12-05T15:30:17.636" v="6308" actId="478"/>
          <ac:spMkLst>
            <pc:docMk/>
            <pc:sldMk cId="1269105585" sldId="312"/>
            <ac:spMk id="80" creationId="{E6A98928-6FBA-4B7C-97C7-381D04C42466}"/>
          </ac:spMkLst>
        </pc:spChg>
        <pc:spChg chg="del">
          <ac:chgData name="Dan Recher" userId="cb2091701cf3283c" providerId="LiveId" clId="{350E9274-5239-48DC-99A0-E6F9A885FE2B}" dt="2020-12-05T15:30:17.636" v="6308" actId="478"/>
          <ac:spMkLst>
            <pc:docMk/>
            <pc:sldMk cId="1269105585" sldId="312"/>
            <ac:spMk id="81" creationId="{BF0E8F5A-5750-49A5-9C53-4691F6CF5423}"/>
          </ac:spMkLst>
        </pc:spChg>
        <pc:spChg chg="del">
          <ac:chgData name="Dan Recher" userId="cb2091701cf3283c" providerId="LiveId" clId="{350E9274-5239-48DC-99A0-E6F9A885FE2B}" dt="2020-12-05T15:30:17.636" v="6308" actId="478"/>
          <ac:spMkLst>
            <pc:docMk/>
            <pc:sldMk cId="1269105585" sldId="312"/>
            <ac:spMk id="82" creationId="{B4C11C1A-7BF1-423D-9BBF-64578F3599B6}"/>
          </ac:spMkLst>
        </pc:spChg>
        <pc:spChg chg="del">
          <ac:chgData name="Dan Recher" userId="cb2091701cf3283c" providerId="LiveId" clId="{350E9274-5239-48DC-99A0-E6F9A885FE2B}" dt="2020-12-05T15:30:17.636" v="6308" actId="478"/>
          <ac:spMkLst>
            <pc:docMk/>
            <pc:sldMk cId="1269105585" sldId="312"/>
            <ac:spMk id="83" creationId="{33B251A6-FCB0-47F1-81F7-B3F50BB0E93D}"/>
          </ac:spMkLst>
        </pc:spChg>
        <pc:spChg chg="add mod">
          <ac:chgData name="Dan Recher" userId="cb2091701cf3283c" providerId="LiveId" clId="{350E9274-5239-48DC-99A0-E6F9A885FE2B}" dt="2020-12-05T15:30:20.854" v="6310" actId="1076"/>
          <ac:spMkLst>
            <pc:docMk/>
            <pc:sldMk cId="1269105585" sldId="312"/>
            <ac:spMk id="84" creationId="{1F4A8163-9CA2-430D-858A-C1BABDF6E8A6}"/>
          </ac:spMkLst>
        </pc:spChg>
        <pc:spChg chg="add mod">
          <ac:chgData name="Dan Recher" userId="cb2091701cf3283c" providerId="LiveId" clId="{350E9274-5239-48DC-99A0-E6F9A885FE2B}" dt="2020-12-05T15:30:20.854" v="6310" actId="1076"/>
          <ac:spMkLst>
            <pc:docMk/>
            <pc:sldMk cId="1269105585" sldId="312"/>
            <ac:spMk id="85" creationId="{D3970DCD-A206-4725-B11A-702F331FB297}"/>
          </ac:spMkLst>
        </pc:spChg>
        <pc:spChg chg="del">
          <ac:chgData name="Dan Recher" userId="cb2091701cf3283c" providerId="LiveId" clId="{350E9274-5239-48DC-99A0-E6F9A885FE2B}" dt="2020-12-05T15:30:17.636" v="6308" actId="478"/>
          <ac:spMkLst>
            <pc:docMk/>
            <pc:sldMk cId="1269105585" sldId="312"/>
            <ac:spMk id="86" creationId="{A0679BC7-F4FC-4FC0-8051-BB70F0D738C8}"/>
          </ac:spMkLst>
        </pc:spChg>
        <pc:spChg chg="del">
          <ac:chgData name="Dan Recher" userId="cb2091701cf3283c" providerId="LiveId" clId="{350E9274-5239-48DC-99A0-E6F9A885FE2B}" dt="2020-12-05T15:30:17.636" v="6308" actId="478"/>
          <ac:spMkLst>
            <pc:docMk/>
            <pc:sldMk cId="1269105585" sldId="312"/>
            <ac:spMk id="97" creationId="{715D884E-7BB5-4498-BF5D-F9B552DC05D0}"/>
          </ac:spMkLst>
        </pc:spChg>
        <pc:spChg chg="add mod">
          <ac:chgData name="Dan Recher" userId="cb2091701cf3283c" providerId="LiveId" clId="{350E9274-5239-48DC-99A0-E6F9A885FE2B}" dt="2020-12-05T15:30:20.854" v="6310" actId="1076"/>
          <ac:spMkLst>
            <pc:docMk/>
            <pc:sldMk cId="1269105585" sldId="312"/>
            <ac:spMk id="98" creationId="{3F5FD3D7-6E28-4778-969C-C746315E4D70}"/>
          </ac:spMkLst>
        </pc:spChg>
        <pc:spChg chg="add mod">
          <ac:chgData name="Dan Recher" userId="cb2091701cf3283c" providerId="LiveId" clId="{350E9274-5239-48DC-99A0-E6F9A885FE2B}" dt="2020-12-05T15:30:20.854" v="6310" actId="1076"/>
          <ac:spMkLst>
            <pc:docMk/>
            <pc:sldMk cId="1269105585" sldId="312"/>
            <ac:spMk id="101" creationId="{C4F6362E-529E-450E-9855-87C1A2FF008E}"/>
          </ac:spMkLst>
        </pc:spChg>
        <pc:spChg chg="add mod">
          <ac:chgData name="Dan Recher" userId="cb2091701cf3283c" providerId="LiveId" clId="{350E9274-5239-48DC-99A0-E6F9A885FE2B}" dt="2020-12-05T15:30:20.854" v="6310" actId="1076"/>
          <ac:spMkLst>
            <pc:docMk/>
            <pc:sldMk cId="1269105585" sldId="312"/>
            <ac:spMk id="106" creationId="{A945ED1F-C52B-4F77-8B2F-381E84C2A25E}"/>
          </ac:spMkLst>
        </pc:spChg>
        <pc:spChg chg="add mod">
          <ac:chgData name="Dan Recher" userId="cb2091701cf3283c" providerId="LiveId" clId="{350E9274-5239-48DC-99A0-E6F9A885FE2B}" dt="2020-12-05T15:30:20.854" v="6310" actId="1076"/>
          <ac:spMkLst>
            <pc:docMk/>
            <pc:sldMk cId="1269105585" sldId="312"/>
            <ac:spMk id="108" creationId="{8CAF863D-A738-4F62-A666-A036CEF06EA8}"/>
          </ac:spMkLst>
        </pc:spChg>
        <pc:spChg chg="add mod">
          <ac:chgData name="Dan Recher" userId="cb2091701cf3283c" providerId="LiveId" clId="{350E9274-5239-48DC-99A0-E6F9A885FE2B}" dt="2020-12-05T15:30:20.854" v="6310" actId="1076"/>
          <ac:spMkLst>
            <pc:docMk/>
            <pc:sldMk cId="1269105585" sldId="312"/>
            <ac:spMk id="109" creationId="{816119DA-567A-482B-A9D7-9EEED0F61B6C}"/>
          </ac:spMkLst>
        </pc:spChg>
        <pc:spChg chg="add mod">
          <ac:chgData name="Dan Recher" userId="cb2091701cf3283c" providerId="LiveId" clId="{350E9274-5239-48DC-99A0-E6F9A885FE2B}" dt="2020-12-05T15:30:20.854" v="6310" actId="1076"/>
          <ac:spMkLst>
            <pc:docMk/>
            <pc:sldMk cId="1269105585" sldId="312"/>
            <ac:spMk id="111" creationId="{379A3790-88CE-4041-965B-2C47094DF513}"/>
          </ac:spMkLst>
        </pc:spChg>
        <pc:spChg chg="add mod">
          <ac:chgData name="Dan Recher" userId="cb2091701cf3283c" providerId="LiveId" clId="{350E9274-5239-48DC-99A0-E6F9A885FE2B}" dt="2020-12-05T15:30:20.854" v="6310" actId="1076"/>
          <ac:spMkLst>
            <pc:docMk/>
            <pc:sldMk cId="1269105585" sldId="312"/>
            <ac:spMk id="112" creationId="{740BCB2F-B6D1-44D7-840A-32093125C293}"/>
          </ac:spMkLst>
        </pc:spChg>
        <pc:spChg chg="add mod">
          <ac:chgData name="Dan Recher" userId="cb2091701cf3283c" providerId="LiveId" clId="{350E9274-5239-48DC-99A0-E6F9A885FE2B}" dt="2020-12-05T15:30:20.854" v="6310" actId="1076"/>
          <ac:spMkLst>
            <pc:docMk/>
            <pc:sldMk cId="1269105585" sldId="312"/>
            <ac:spMk id="113" creationId="{2F440722-DE32-45FD-A5CF-153C822A49F8}"/>
          </ac:spMkLst>
        </pc:spChg>
        <pc:spChg chg="add mod">
          <ac:chgData name="Dan Recher" userId="cb2091701cf3283c" providerId="LiveId" clId="{350E9274-5239-48DC-99A0-E6F9A885FE2B}" dt="2020-12-05T15:30:20.854" v="6310" actId="1076"/>
          <ac:spMkLst>
            <pc:docMk/>
            <pc:sldMk cId="1269105585" sldId="312"/>
            <ac:spMk id="114" creationId="{81A9DD90-BA8B-4451-BA21-263450FA5583}"/>
          </ac:spMkLst>
        </pc:spChg>
        <pc:spChg chg="add mod">
          <ac:chgData name="Dan Recher" userId="cb2091701cf3283c" providerId="LiveId" clId="{350E9274-5239-48DC-99A0-E6F9A885FE2B}" dt="2020-12-05T15:30:20.854" v="6310" actId="1076"/>
          <ac:spMkLst>
            <pc:docMk/>
            <pc:sldMk cId="1269105585" sldId="312"/>
            <ac:spMk id="115" creationId="{84FBC8FA-DF44-46CD-B5F1-6C9E01F7156F}"/>
          </ac:spMkLst>
        </pc:spChg>
        <pc:grpChg chg="del">
          <ac:chgData name="Dan Recher" userId="cb2091701cf3283c" providerId="LiveId" clId="{350E9274-5239-48DC-99A0-E6F9A885FE2B}" dt="2020-12-05T15:30:17.636" v="6308" actId="478"/>
          <ac:grpSpMkLst>
            <pc:docMk/>
            <pc:sldMk cId="1269105585" sldId="312"/>
            <ac:grpSpMk id="90" creationId="{E7CE646B-BC51-4A82-A33E-0E68AB3A0A40}"/>
          </ac:grpSpMkLst>
        </pc:grpChg>
        <pc:cxnChg chg="del mod">
          <ac:chgData name="Dan Recher" userId="cb2091701cf3283c" providerId="LiveId" clId="{350E9274-5239-48DC-99A0-E6F9A885FE2B}" dt="2020-12-05T15:30:17.636" v="6308" actId="478"/>
          <ac:cxnSpMkLst>
            <pc:docMk/>
            <pc:sldMk cId="1269105585" sldId="312"/>
            <ac:cxnSpMk id="12" creationId="{3411F251-5B97-4EC2-966A-2EE5A11ED9D6}"/>
          </ac:cxnSpMkLst>
        </pc:cxnChg>
        <pc:cxnChg chg="del">
          <ac:chgData name="Dan Recher" userId="cb2091701cf3283c" providerId="LiveId" clId="{350E9274-5239-48DC-99A0-E6F9A885FE2B}" dt="2020-12-05T15:30:17.636" v="6308" actId="478"/>
          <ac:cxnSpMkLst>
            <pc:docMk/>
            <pc:sldMk cId="1269105585" sldId="312"/>
            <ac:cxnSpMk id="27" creationId="{60F91BEF-3AE7-4C09-B6F1-E95FAB4C01F4}"/>
          </ac:cxnSpMkLst>
        </pc:cxnChg>
        <pc:cxnChg chg="del">
          <ac:chgData name="Dan Recher" userId="cb2091701cf3283c" providerId="LiveId" clId="{350E9274-5239-48DC-99A0-E6F9A885FE2B}" dt="2020-12-05T15:30:17.636" v="6308" actId="478"/>
          <ac:cxnSpMkLst>
            <pc:docMk/>
            <pc:sldMk cId="1269105585" sldId="312"/>
            <ac:cxnSpMk id="30" creationId="{EA586571-6297-487D-A186-62E2E5FFCC7B}"/>
          </ac:cxnSpMkLst>
        </pc:cxnChg>
        <pc:cxnChg chg="del">
          <ac:chgData name="Dan Recher" userId="cb2091701cf3283c" providerId="LiveId" clId="{350E9274-5239-48DC-99A0-E6F9A885FE2B}" dt="2020-12-05T15:30:17.636" v="6308" actId="478"/>
          <ac:cxnSpMkLst>
            <pc:docMk/>
            <pc:sldMk cId="1269105585" sldId="312"/>
            <ac:cxnSpMk id="33" creationId="{3ADC3353-D18A-4154-903C-BE1A4898AF73}"/>
          </ac:cxnSpMkLst>
        </pc:cxnChg>
        <pc:cxnChg chg="del">
          <ac:chgData name="Dan Recher" userId="cb2091701cf3283c" providerId="LiveId" clId="{350E9274-5239-48DC-99A0-E6F9A885FE2B}" dt="2020-12-05T15:30:17.636" v="6308" actId="478"/>
          <ac:cxnSpMkLst>
            <pc:docMk/>
            <pc:sldMk cId="1269105585" sldId="312"/>
            <ac:cxnSpMk id="45" creationId="{8BE98576-D382-49A3-AD81-EEEFA09036DA}"/>
          </ac:cxnSpMkLst>
        </pc:cxnChg>
        <pc:cxnChg chg="del">
          <ac:chgData name="Dan Recher" userId="cb2091701cf3283c" providerId="LiveId" clId="{350E9274-5239-48DC-99A0-E6F9A885FE2B}" dt="2020-12-05T15:30:17.636" v="6308" actId="478"/>
          <ac:cxnSpMkLst>
            <pc:docMk/>
            <pc:sldMk cId="1269105585" sldId="312"/>
            <ac:cxnSpMk id="51" creationId="{E7C5B00D-F2F8-4EED-9F74-F627729BADF8}"/>
          </ac:cxnSpMkLst>
        </pc:cxnChg>
        <pc:cxnChg chg="del">
          <ac:chgData name="Dan Recher" userId="cb2091701cf3283c" providerId="LiveId" clId="{350E9274-5239-48DC-99A0-E6F9A885FE2B}" dt="2020-12-05T15:30:17.636" v="6308" actId="478"/>
          <ac:cxnSpMkLst>
            <pc:docMk/>
            <pc:sldMk cId="1269105585" sldId="312"/>
            <ac:cxnSpMk id="58" creationId="{5E42A7E6-7937-404E-9F45-F863743E9269}"/>
          </ac:cxnSpMkLst>
        </pc:cxnChg>
        <pc:cxnChg chg="del">
          <ac:chgData name="Dan Recher" userId="cb2091701cf3283c" providerId="LiveId" clId="{350E9274-5239-48DC-99A0-E6F9A885FE2B}" dt="2020-12-05T15:30:17.636" v="6308" actId="478"/>
          <ac:cxnSpMkLst>
            <pc:docMk/>
            <pc:sldMk cId="1269105585" sldId="312"/>
            <ac:cxnSpMk id="63" creationId="{D17BB928-7F10-43C1-A03E-5A8AA21FA631}"/>
          </ac:cxnSpMkLst>
        </pc:cxnChg>
        <pc:cxnChg chg="del">
          <ac:chgData name="Dan Recher" userId="cb2091701cf3283c" providerId="LiveId" clId="{350E9274-5239-48DC-99A0-E6F9A885FE2B}" dt="2020-12-05T15:30:17.636" v="6308" actId="478"/>
          <ac:cxnSpMkLst>
            <pc:docMk/>
            <pc:sldMk cId="1269105585" sldId="312"/>
            <ac:cxnSpMk id="64" creationId="{D4406D0E-87D7-4784-93E0-D1D0DFED5ED3}"/>
          </ac:cxnSpMkLst>
        </pc:cxnChg>
        <pc:cxnChg chg="del">
          <ac:chgData name="Dan Recher" userId="cb2091701cf3283c" providerId="LiveId" clId="{350E9274-5239-48DC-99A0-E6F9A885FE2B}" dt="2020-12-05T15:30:17.636" v="6308" actId="478"/>
          <ac:cxnSpMkLst>
            <pc:docMk/>
            <pc:sldMk cId="1269105585" sldId="312"/>
            <ac:cxnSpMk id="66" creationId="{A2165683-7F20-4502-8CF5-35AC6BA06B0B}"/>
          </ac:cxnSpMkLst>
        </pc:cxnChg>
        <pc:cxnChg chg="del">
          <ac:chgData name="Dan Recher" userId="cb2091701cf3283c" providerId="LiveId" clId="{350E9274-5239-48DC-99A0-E6F9A885FE2B}" dt="2020-12-05T15:30:17.636" v="6308" actId="478"/>
          <ac:cxnSpMkLst>
            <pc:docMk/>
            <pc:sldMk cId="1269105585" sldId="312"/>
            <ac:cxnSpMk id="67" creationId="{F8A18F81-1222-4AC6-8927-45B5E9D60D91}"/>
          </ac:cxnSpMkLst>
        </pc:cxnChg>
        <pc:cxnChg chg="del">
          <ac:chgData name="Dan Recher" userId="cb2091701cf3283c" providerId="LiveId" clId="{350E9274-5239-48DC-99A0-E6F9A885FE2B}" dt="2020-12-05T15:30:17.636" v="6308" actId="478"/>
          <ac:cxnSpMkLst>
            <pc:docMk/>
            <pc:sldMk cId="1269105585" sldId="312"/>
            <ac:cxnSpMk id="72" creationId="{D32EEED1-53F6-4360-B20D-7DDD3E5C7F9A}"/>
          </ac:cxnSpMkLst>
        </pc:cxnChg>
        <pc:cxnChg chg="del">
          <ac:chgData name="Dan Recher" userId="cb2091701cf3283c" providerId="LiveId" clId="{350E9274-5239-48DC-99A0-E6F9A885FE2B}" dt="2020-12-05T15:30:17.636" v="6308" actId="478"/>
          <ac:cxnSpMkLst>
            <pc:docMk/>
            <pc:sldMk cId="1269105585" sldId="312"/>
            <ac:cxnSpMk id="75" creationId="{D3679EA2-453B-4A72-8B4B-02E4DC871AD3}"/>
          </ac:cxnSpMkLst>
        </pc:cxnChg>
        <pc:cxnChg chg="del">
          <ac:chgData name="Dan Recher" userId="cb2091701cf3283c" providerId="LiveId" clId="{350E9274-5239-48DC-99A0-E6F9A885FE2B}" dt="2020-12-05T15:30:17.636" v="6308" actId="478"/>
          <ac:cxnSpMkLst>
            <pc:docMk/>
            <pc:sldMk cId="1269105585" sldId="312"/>
            <ac:cxnSpMk id="77" creationId="{45B37F55-E9D4-4325-A404-54AE6ABF8AB2}"/>
          </ac:cxnSpMkLst>
        </pc:cxnChg>
        <pc:cxnChg chg="add mod">
          <ac:chgData name="Dan Recher" userId="cb2091701cf3283c" providerId="LiveId" clId="{350E9274-5239-48DC-99A0-E6F9A885FE2B}" dt="2020-12-05T15:30:20.854" v="6310" actId="1076"/>
          <ac:cxnSpMkLst>
            <pc:docMk/>
            <pc:sldMk cId="1269105585" sldId="312"/>
            <ac:cxnSpMk id="87" creationId="{BC720F3C-EC6B-40C4-BDEE-BC9747048C85}"/>
          </ac:cxnSpMkLst>
        </pc:cxnChg>
        <pc:cxnChg chg="add mod">
          <ac:chgData name="Dan Recher" userId="cb2091701cf3283c" providerId="LiveId" clId="{350E9274-5239-48DC-99A0-E6F9A885FE2B}" dt="2020-12-05T15:30:20.854" v="6310" actId="1076"/>
          <ac:cxnSpMkLst>
            <pc:docMk/>
            <pc:sldMk cId="1269105585" sldId="312"/>
            <ac:cxnSpMk id="88" creationId="{1411533F-1203-47B3-8B7E-B18199276F0D}"/>
          </ac:cxnSpMkLst>
        </pc:cxnChg>
        <pc:cxnChg chg="add mod">
          <ac:chgData name="Dan Recher" userId="cb2091701cf3283c" providerId="LiveId" clId="{350E9274-5239-48DC-99A0-E6F9A885FE2B}" dt="2020-12-05T15:30:20.854" v="6310" actId="1076"/>
          <ac:cxnSpMkLst>
            <pc:docMk/>
            <pc:sldMk cId="1269105585" sldId="312"/>
            <ac:cxnSpMk id="91" creationId="{490AB67F-8899-4074-BAE8-3FD74B3AA947}"/>
          </ac:cxnSpMkLst>
        </pc:cxnChg>
        <pc:cxnChg chg="add mod">
          <ac:chgData name="Dan Recher" userId="cb2091701cf3283c" providerId="LiveId" clId="{350E9274-5239-48DC-99A0-E6F9A885FE2B}" dt="2020-12-05T15:30:20.854" v="6310" actId="1076"/>
          <ac:cxnSpMkLst>
            <pc:docMk/>
            <pc:sldMk cId="1269105585" sldId="312"/>
            <ac:cxnSpMk id="99" creationId="{DA77B314-F4DB-4554-8F15-533C494C72E8}"/>
          </ac:cxnSpMkLst>
        </pc:cxnChg>
        <pc:cxnChg chg="add mod">
          <ac:chgData name="Dan Recher" userId="cb2091701cf3283c" providerId="LiveId" clId="{350E9274-5239-48DC-99A0-E6F9A885FE2B}" dt="2020-12-05T15:30:20.854" v="6310" actId="1076"/>
          <ac:cxnSpMkLst>
            <pc:docMk/>
            <pc:sldMk cId="1269105585" sldId="312"/>
            <ac:cxnSpMk id="100" creationId="{F2075078-527B-4482-9A8A-372E041FF128}"/>
          </ac:cxnSpMkLst>
        </pc:cxnChg>
        <pc:cxnChg chg="add mod">
          <ac:chgData name="Dan Recher" userId="cb2091701cf3283c" providerId="LiveId" clId="{350E9274-5239-48DC-99A0-E6F9A885FE2B}" dt="2020-12-05T15:30:20.854" v="6310" actId="1076"/>
          <ac:cxnSpMkLst>
            <pc:docMk/>
            <pc:sldMk cId="1269105585" sldId="312"/>
            <ac:cxnSpMk id="102" creationId="{B42CE415-040B-4E81-860F-09CC0ABCAABF}"/>
          </ac:cxnSpMkLst>
        </pc:cxnChg>
        <pc:cxnChg chg="add mod">
          <ac:chgData name="Dan Recher" userId="cb2091701cf3283c" providerId="LiveId" clId="{350E9274-5239-48DC-99A0-E6F9A885FE2B}" dt="2020-12-05T15:30:20.854" v="6310" actId="1076"/>
          <ac:cxnSpMkLst>
            <pc:docMk/>
            <pc:sldMk cId="1269105585" sldId="312"/>
            <ac:cxnSpMk id="103" creationId="{533A682C-5A38-42E3-B41E-F333F47AA5AB}"/>
          </ac:cxnSpMkLst>
        </pc:cxnChg>
        <pc:cxnChg chg="add mod">
          <ac:chgData name="Dan Recher" userId="cb2091701cf3283c" providerId="LiveId" clId="{350E9274-5239-48DC-99A0-E6F9A885FE2B}" dt="2020-12-05T15:30:20.854" v="6310" actId="1076"/>
          <ac:cxnSpMkLst>
            <pc:docMk/>
            <pc:sldMk cId="1269105585" sldId="312"/>
            <ac:cxnSpMk id="104" creationId="{F42EFF0C-9100-4FA9-8CB0-9B9FE83276EB}"/>
          </ac:cxnSpMkLst>
        </pc:cxnChg>
        <pc:cxnChg chg="add mod">
          <ac:chgData name="Dan Recher" userId="cb2091701cf3283c" providerId="LiveId" clId="{350E9274-5239-48DC-99A0-E6F9A885FE2B}" dt="2020-12-05T15:30:20.854" v="6310" actId="1076"/>
          <ac:cxnSpMkLst>
            <pc:docMk/>
            <pc:sldMk cId="1269105585" sldId="312"/>
            <ac:cxnSpMk id="105" creationId="{691CE0F8-7786-4D70-AF57-55351F929CF6}"/>
          </ac:cxnSpMkLst>
        </pc:cxnChg>
        <pc:cxnChg chg="add mod">
          <ac:chgData name="Dan Recher" userId="cb2091701cf3283c" providerId="LiveId" clId="{350E9274-5239-48DC-99A0-E6F9A885FE2B}" dt="2020-12-05T15:30:20.854" v="6310" actId="1076"/>
          <ac:cxnSpMkLst>
            <pc:docMk/>
            <pc:sldMk cId="1269105585" sldId="312"/>
            <ac:cxnSpMk id="107" creationId="{667DD843-4628-467B-990B-B2247E4FBDA3}"/>
          </ac:cxnSpMkLst>
        </pc:cxnChg>
        <pc:cxnChg chg="add mod">
          <ac:chgData name="Dan Recher" userId="cb2091701cf3283c" providerId="LiveId" clId="{350E9274-5239-48DC-99A0-E6F9A885FE2B}" dt="2020-12-05T15:30:20.854" v="6310" actId="1076"/>
          <ac:cxnSpMkLst>
            <pc:docMk/>
            <pc:sldMk cId="1269105585" sldId="312"/>
            <ac:cxnSpMk id="110" creationId="{2CDB8AA5-249F-48DE-8402-77171A1EDC4A}"/>
          </ac:cxnSpMkLst>
        </pc:cxnChg>
      </pc:sldChg>
      <pc:sldChg chg="add del">
        <pc:chgData name="Dan Recher" userId="cb2091701cf3283c" providerId="LiveId" clId="{350E9274-5239-48DC-99A0-E6F9A885FE2B}" dt="2020-12-05T15:30:09.733" v="6306"/>
        <pc:sldMkLst>
          <pc:docMk/>
          <pc:sldMk cId="3439004940" sldId="312"/>
        </pc:sldMkLst>
      </pc:sldChg>
      <pc:sldChg chg="addSp delSp modSp add">
        <pc:chgData name="Dan Recher" userId="cb2091701cf3283c" providerId="LiveId" clId="{350E9274-5239-48DC-99A0-E6F9A885FE2B}" dt="2020-12-05T15:42:00.052" v="6314"/>
        <pc:sldMkLst>
          <pc:docMk/>
          <pc:sldMk cId="1300281765" sldId="313"/>
        </pc:sldMkLst>
        <pc:spChg chg="del">
          <ac:chgData name="Dan Recher" userId="cb2091701cf3283c" providerId="LiveId" clId="{350E9274-5239-48DC-99A0-E6F9A885FE2B}" dt="2020-12-05T15:41:59.466" v="6313" actId="478"/>
          <ac:spMkLst>
            <pc:docMk/>
            <pc:sldMk cId="1300281765" sldId="313"/>
            <ac:spMk id="5" creationId="{C3EC9949-F77F-416C-A30C-AA8513B18201}"/>
          </ac:spMkLst>
        </pc:spChg>
        <pc:spChg chg="add">
          <ac:chgData name="Dan Recher" userId="cb2091701cf3283c" providerId="LiveId" clId="{350E9274-5239-48DC-99A0-E6F9A885FE2B}" dt="2020-12-05T15:42:00.052" v="6314"/>
          <ac:spMkLst>
            <pc:docMk/>
            <pc:sldMk cId="1300281765" sldId="313"/>
            <ac:spMk id="39" creationId="{771916CE-0977-45C9-99D2-45E2FC0AE568}"/>
          </ac:spMkLst>
        </pc:spChg>
        <pc:spChg chg="add">
          <ac:chgData name="Dan Recher" userId="cb2091701cf3283c" providerId="LiveId" clId="{350E9274-5239-48DC-99A0-E6F9A885FE2B}" dt="2020-12-05T15:42:00.052" v="6314"/>
          <ac:spMkLst>
            <pc:docMk/>
            <pc:sldMk cId="1300281765" sldId="313"/>
            <ac:spMk id="40" creationId="{048DFBC5-1B5F-497F-BD25-CADE2C5A2681}"/>
          </ac:spMkLst>
        </pc:spChg>
        <pc:spChg chg="add">
          <ac:chgData name="Dan Recher" userId="cb2091701cf3283c" providerId="LiveId" clId="{350E9274-5239-48DC-99A0-E6F9A885FE2B}" dt="2020-12-05T15:42:00.052" v="6314"/>
          <ac:spMkLst>
            <pc:docMk/>
            <pc:sldMk cId="1300281765" sldId="313"/>
            <ac:spMk id="41" creationId="{4B5ED697-7209-4D73-96D8-583AE6A67CAB}"/>
          </ac:spMkLst>
        </pc:spChg>
        <pc:spChg chg="add">
          <ac:chgData name="Dan Recher" userId="cb2091701cf3283c" providerId="LiveId" clId="{350E9274-5239-48DC-99A0-E6F9A885FE2B}" dt="2020-12-05T15:42:00.052" v="6314"/>
          <ac:spMkLst>
            <pc:docMk/>
            <pc:sldMk cId="1300281765" sldId="313"/>
            <ac:spMk id="42" creationId="{44E7293C-44F3-48BC-81EE-066E78518EA3}"/>
          </ac:spMkLst>
        </pc:spChg>
        <pc:spChg chg="add">
          <ac:chgData name="Dan Recher" userId="cb2091701cf3283c" providerId="LiveId" clId="{350E9274-5239-48DC-99A0-E6F9A885FE2B}" dt="2020-12-05T15:42:00.052" v="6314"/>
          <ac:spMkLst>
            <pc:docMk/>
            <pc:sldMk cId="1300281765" sldId="313"/>
            <ac:spMk id="43" creationId="{761822AA-EE6A-46DE-9B2A-9466FDE0A043}"/>
          </ac:spMkLst>
        </pc:spChg>
        <pc:spChg chg="add">
          <ac:chgData name="Dan Recher" userId="cb2091701cf3283c" providerId="LiveId" clId="{350E9274-5239-48DC-99A0-E6F9A885FE2B}" dt="2020-12-05T15:42:00.052" v="6314"/>
          <ac:spMkLst>
            <pc:docMk/>
            <pc:sldMk cId="1300281765" sldId="313"/>
            <ac:spMk id="45" creationId="{956F9BF1-03ED-4C88-B063-405A38471E1C}"/>
          </ac:spMkLst>
        </pc:spChg>
        <pc:spChg chg="add">
          <ac:chgData name="Dan Recher" userId="cb2091701cf3283c" providerId="LiveId" clId="{350E9274-5239-48DC-99A0-E6F9A885FE2B}" dt="2020-12-05T15:42:00.052" v="6314"/>
          <ac:spMkLst>
            <pc:docMk/>
            <pc:sldMk cId="1300281765" sldId="313"/>
            <ac:spMk id="46" creationId="{4FD330A2-F201-4D39-95AB-042083B633C4}"/>
          </ac:spMkLst>
        </pc:spChg>
        <pc:spChg chg="add">
          <ac:chgData name="Dan Recher" userId="cb2091701cf3283c" providerId="LiveId" clId="{350E9274-5239-48DC-99A0-E6F9A885FE2B}" dt="2020-12-05T15:42:00.052" v="6314"/>
          <ac:spMkLst>
            <pc:docMk/>
            <pc:sldMk cId="1300281765" sldId="313"/>
            <ac:spMk id="47" creationId="{6E506EEA-3E2D-4F2E-9795-ED9804D97EFF}"/>
          </ac:spMkLst>
        </pc:spChg>
        <pc:spChg chg="add">
          <ac:chgData name="Dan Recher" userId="cb2091701cf3283c" providerId="LiveId" clId="{350E9274-5239-48DC-99A0-E6F9A885FE2B}" dt="2020-12-05T15:42:00.052" v="6314"/>
          <ac:spMkLst>
            <pc:docMk/>
            <pc:sldMk cId="1300281765" sldId="313"/>
            <ac:spMk id="51" creationId="{E75DB99A-A420-46B3-9C8D-F28670F9D287}"/>
          </ac:spMkLst>
        </pc:spChg>
        <pc:spChg chg="add">
          <ac:chgData name="Dan Recher" userId="cb2091701cf3283c" providerId="LiveId" clId="{350E9274-5239-48DC-99A0-E6F9A885FE2B}" dt="2020-12-05T15:42:00.052" v="6314"/>
          <ac:spMkLst>
            <pc:docMk/>
            <pc:sldMk cId="1300281765" sldId="313"/>
            <ac:spMk id="53" creationId="{96A6A030-EFA9-49B4-A814-833AC4667FA3}"/>
          </ac:spMkLst>
        </pc:spChg>
        <pc:spChg chg="add">
          <ac:chgData name="Dan Recher" userId="cb2091701cf3283c" providerId="LiveId" clId="{350E9274-5239-48DC-99A0-E6F9A885FE2B}" dt="2020-12-05T15:42:00.052" v="6314"/>
          <ac:spMkLst>
            <pc:docMk/>
            <pc:sldMk cId="1300281765" sldId="313"/>
            <ac:spMk id="55" creationId="{E0A5474D-26E7-4947-BE2D-B2F45CA6C3C9}"/>
          </ac:spMkLst>
        </pc:spChg>
        <pc:spChg chg="add">
          <ac:chgData name="Dan Recher" userId="cb2091701cf3283c" providerId="LiveId" clId="{350E9274-5239-48DC-99A0-E6F9A885FE2B}" dt="2020-12-05T15:42:00.052" v="6314"/>
          <ac:spMkLst>
            <pc:docMk/>
            <pc:sldMk cId="1300281765" sldId="313"/>
            <ac:spMk id="56" creationId="{8FCE35C2-A33B-481B-BB54-4ED64DBBEA25}"/>
          </ac:spMkLst>
        </pc:spChg>
        <pc:spChg chg="add">
          <ac:chgData name="Dan Recher" userId="cb2091701cf3283c" providerId="LiveId" clId="{350E9274-5239-48DC-99A0-E6F9A885FE2B}" dt="2020-12-05T15:42:00.052" v="6314"/>
          <ac:spMkLst>
            <pc:docMk/>
            <pc:sldMk cId="1300281765" sldId="313"/>
            <ac:spMk id="57" creationId="{036C780F-AA2C-43FF-9FB3-7558D9A66327}"/>
          </ac:spMkLst>
        </pc:spChg>
        <pc:spChg chg="add">
          <ac:chgData name="Dan Recher" userId="cb2091701cf3283c" providerId="LiveId" clId="{350E9274-5239-48DC-99A0-E6F9A885FE2B}" dt="2020-12-05T15:42:00.052" v="6314"/>
          <ac:spMkLst>
            <pc:docMk/>
            <pc:sldMk cId="1300281765" sldId="313"/>
            <ac:spMk id="58" creationId="{45F37B78-EEE6-4272-A65D-483A27923805}"/>
          </ac:spMkLst>
        </pc:spChg>
        <pc:spChg chg="add">
          <ac:chgData name="Dan Recher" userId="cb2091701cf3283c" providerId="LiveId" clId="{350E9274-5239-48DC-99A0-E6F9A885FE2B}" dt="2020-12-05T15:42:00.052" v="6314"/>
          <ac:spMkLst>
            <pc:docMk/>
            <pc:sldMk cId="1300281765" sldId="313"/>
            <ac:spMk id="61" creationId="{9AB9BC43-D883-4CD9-B089-379226B1D23C}"/>
          </ac:spMkLst>
        </pc:spChg>
        <pc:spChg chg="add">
          <ac:chgData name="Dan Recher" userId="cb2091701cf3283c" providerId="LiveId" clId="{350E9274-5239-48DC-99A0-E6F9A885FE2B}" dt="2020-12-05T15:42:00.052" v="6314"/>
          <ac:spMkLst>
            <pc:docMk/>
            <pc:sldMk cId="1300281765" sldId="313"/>
            <ac:spMk id="62" creationId="{46953800-7E04-4452-A4E5-A372ADFE447A}"/>
          </ac:spMkLst>
        </pc:spChg>
        <pc:spChg chg="add">
          <ac:chgData name="Dan Recher" userId="cb2091701cf3283c" providerId="LiveId" clId="{350E9274-5239-48DC-99A0-E6F9A885FE2B}" dt="2020-12-05T15:42:00.052" v="6314"/>
          <ac:spMkLst>
            <pc:docMk/>
            <pc:sldMk cId="1300281765" sldId="313"/>
            <ac:spMk id="63" creationId="{0BBB3565-0E1A-45DD-9D77-2AB99BEA15C8}"/>
          </ac:spMkLst>
        </pc:spChg>
        <pc:spChg chg="add">
          <ac:chgData name="Dan Recher" userId="cb2091701cf3283c" providerId="LiveId" clId="{350E9274-5239-48DC-99A0-E6F9A885FE2B}" dt="2020-12-05T15:42:00.052" v="6314"/>
          <ac:spMkLst>
            <pc:docMk/>
            <pc:sldMk cId="1300281765" sldId="313"/>
            <ac:spMk id="64" creationId="{039C13F3-6F92-4ED3-9D6D-04C4E63B73B6}"/>
          </ac:spMkLst>
        </pc:spChg>
        <pc:spChg chg="add">
          <ac:chgData name="Dan Recher" userId="cb2091701cf3283c" providerId="LiveId" clId="{350E9274-5239-48DC-99A0-E6F9A885FE2B}" dt="2020-12-05T15:42:00.052" v="6314"/>
          <ac:spMkLst>
            <pc:docMk/>
            <pc:sldMk cId="1300281765" sldId="313"/>
            <ac:spMk id="65" creationId="{A021E9CD-DE5D-40FF-9733-C41B6FB0417E}"/>
          </ac:spMkLst>
        </pc:spChg>
        <pc:spChg chg="add">
          <ac:chgData name="Dan Recher" userId="cb2091701cf3283c" providerId="LiveId" clId="{350E9274-5239-48DC-99A0-E6F9A885FE2B}" dt="2020-12-05T15:42:00.052" v="6314"/>
          <ac:spMkLst>
            <pc:docMk/>
            <pc:sldMk cId="1300281765" sldId="313"/>
            <ac:spMk id="66" creationId="{37E34A63-B0B3-497F-8AFA-F848F233C600}"/>
          </ac:spMkLst>
        </pc:spChg>
        <pc:spChg chg="add">
          <ac:chgData name="Dan Recher" userId="cb2091701cf3283c" providerId="LiveId" clId="{350E9274-5239-48DC-99A0-E6F9A885FE2B}" dt="2020-12-05T15:42:00.052" v="6314"/>
          <ac:spMkLst>
            <pc:docMk/>
            <pc:sldMk cId="1300281765" sldId="313"/>
            <ac:spMk id="67" creationId="{F229B99C-BA76-478C-850B-9BD6BA9CB6BC}"/>
          </ac:spMkLst>
        </pc:spChg>
        <pc:spChg chg="del">
          <ac:chgData name="Dan Recher" userId="cb2091701cf3283c" providerId="LiveId" clId="{350E9274-5239-48DC-99A0-E6F9A885FE2B}" dt="2020-12-05T15:41:59.466" v="6313" actId="478"/>
          <ac:spMkLst>
            <pc:docMk/>
            <pc:sldMk cId="1300281765" sldId="313"/>
            <ac:spMk id="68" creationId="{03E0FD09-0E43-4094-AFB4-0C8AA2FBBBEB}"/>
          </ac:spMkLst>
        </pc:spChg>
        <pc:spChg chg="del">
          <ac:chgData name="Dan Recher" userId="cb2091701cf3283c" providerId="LiveId" clId="{350E9274-5239-48DC-99A0-E6F9A885FE2B}" dt="2020-12-05T15:41:59.466" v="6313" actId="478"/>
          <ac:spMkLst>
            <pc:docMk/>
            <pc:sldMk cId="1300281765" sldId="313"/>
            <ac:spMk id="69" creationId="{7DFDF280-287A-45A0-AFDC-CE754EDBB3BA}"/>
          </ac:spMkLst>
        </pc:spChg>
        <pc:spChg chg="del">
          <ac:chgData name="Dan Recher" userId="cb2091701cf3283c" providerId="LiveId" clId="{350E9274-5239-48DC-99A0-E6F9A885FE2B}" dt="2020-12-05T15:41:59.466" v="6313" actId="478"/>
          <ac:spMkLst>
            <pc:docMk/>
            <pc:sldMk cId="1300281765" sldId="313"/>
            <ac:spMk id="70" creationId="{6EBFD546-283E-418C-B787-F95BDFF0BB2A}"/>
          </ac:spMkLst>
        </pc:spChg>
        <pc:spChg chg="del">
          <ac:chgData name="Dan Recher" userId="cb2091701cf3283c" providerId="LiveId" clId="{350E9274-5239-48DC-99A0-E6F9A885FE2B}" dt="2020-12-05T15:41:59.466" v="6313" actId="478"/>
          <ac:spMkLst>
            <pc:docMk/>
            <pc:sldMk cId="1300281765" sldId="313"/>
            <ac:spMk id="71" creationId="{C225D9C5-48C7-4D16-8DCE-6408544CDEF2}"/>
          </ac:spMkLst>
        </pc:spChg>
        <pc:spChg chg="del">
          <ac:chgData name="Dan Recher" userId="cb2091701cf3283c" providerId="LiveId" clId="{350E9274-5239-48DC-99A0-E6F9A885FE2B}" dt="2020-12-05T15:41:59.466" v="6313" actId="478"/>
          <ac:spMkLst>
            <pc:docMk/>
            <pc:sldMk cId="1300281765" sldId="313"/>
            <ac:spMk id="74" creationId="{4F0310F1-2954-48F0-8C61-D29366F59796}"/>
          </ac:spMkLst>
        </pc:spChg>
        <pc:spChg chg="del">
          <ac:chgData name="Dan Recher" userId="cb2091701cf3283c" providerId="LiveId" clId="{350E9274-5239-48DC-99A0-E6F9A885FE2B}" dt="2020-12-05T15:41:59.466" v="6313" actId="478"/>
          <ac:spMkLst>
            <pc:docMk/>
            <pc:sldMk cId="1300281765" sldId="313"/>
            <ac:spMk id="76" creationId="{0D9ACF97-53BB-4B4C-83E6-9F94EE3BA389}"/>
          </ac:spMkLst>
        </pc:spChg>
        <pc:spChg chg="del">
          <ac:chgData name="Dan Recher" userId="cb2091701cf3283c" providerId="LiveId" clId="{350E9274-5239-48DC-99A0-E6F9A885FE2B}" dt="2020-12-05T15:41:59.466" v="6313" actId="478"/>
          <ac:spMkLst>
            <pc:docMk/>
            <pc:sldMk cId="1300281765" sldId="313"/>
            <ac:spMk id="78" creationId="{7C5FCB8C-FFE3-4A20-B04C-0BF7EEC8AA2B}"/>
          </ac:spMkLst>
        </pc:spChg>
        <pc:spChg chg="del">
          <ac:chgData name="Dan Recher" userId="cb2091701cf3283c" providerId="LiveId" clId="{350E9274-5239-48DC-99A0-E6F9A885FE2B}" dt="2020-12-05T15:41:59.466" v="6313" actId="478"/>
          <ac:spMkLst>
            <pc:docMk/>
            <pc:sldMk cId="1300281765" sldId="313"/>
            <ac:spMk id="79" creationId="{C0C1F418-6E42-4BB7-8351-7707592FDE30}"/>
          </ac:spMkLst>
        </pc:spChg>
        <pc:spChg chg="del">
          <ac:chgData name="Dan Recher" userId="cb2091701cf3283c" providerId="LiveId" clId="{350E9274-5239-48DC-99A0-E6F9A885FE2B}" dt="2020-12-05T15:41:59.466" v="6313" actId="478"/>
          <ac:spMkLst>
            <pc:docMk/>
            <pc:sldMk cId="1300281765" sldId="313"/>
            <ac:spMk id="84" creationId="{1F4A8163-9CA2-430D-858A-C1BABDF6E8A6}"/>
          </ac:spMkLst>
        </pc:spChg>
        <pc:spChg chg="del">
          <ac:chgData name="Dan Recher" userId="cb2091701cf3283c" providerId="LiveId" clId="{350E9274-5239-48DC-99A0-E6F9A885FE2B}" dt="2020-12-05T15:41:59.466" v="6313" actId="478"/>
          <ac:spMkLst>
            <pc:docMk/>
            <pc:sldMk cId="1300281765" sldId="313"/>
            <ac:spMk id="85" creationId="{D3970DCD-A206-4725-B11A-702F331FB297}"/>
          </ac:spMkLst>
        </pc:spChg>
        <pc:spChg chg="del">
          <ac:chgData name="Dan Recher" userId="cb2091701cf3283c" providerId="LiveId" clId="{350E9274-5239-48DC-99A0-E6F9A885FE2B}" dt="2020-12-05T15:41:59.466" v="6313" actId="478"/>
          <ac:spMkLst>
            <pc:docMk/>
            <pc:sldMk cId="1300281765" sldId="313"/>
            <ac:spMk id="98" creationId="{3F5FD3D7-6E28-4778-969C-C746315E4D70}"/>
          </ac:spMkLst>
        </pc:spChg>
        <pc:spChg chg="del">
          <ac:chgData name="Dan Recher" userId="cb2091701cf3283c" providerId="LiveId" clId="{350E9274-5239-48DC-99A0-E6F9A885FE2B}" dt="2020-12-05T15:41:59.466" v="6313" actId="478"/>
          <ac:spMkLst>
            <pc:docMk/>
            <pc:sldMk cId="1300281765" sldId="313"/>
            <ac:spMk id="101" creationId="{C4F6362E-529E-450E-9855-87C1A2FF008E}"/>
          </ac:spMkLst>
        </pc:spChg>
        <pc:spChg chg="del">
          <ac:chgData name="Dan Recher" userId="cb2091701cf3283c" providerId="LiveId" clId="{350E9274-5239-48DC-99A0-E6F9A885FE2B}" dt="2020-12-05T15:41:59.466" v="6313" actId="478"/>
          <ac:spMkLst>
            <pc:docMk/>
            <pc:sldMk cId="1300281765" sldId="313"/>
            <ac:spMk id="106" creationId="{A945ED1F-C52B-4F77-8B2F-381E84C2A25E}"/>
          </ac:spMkLst>
        </pc:spChg>
        <pc:spChg chg="del">
          <ac:chgData name="Dan Recher" userId="cb2091701cf3283c" providerId="LiveId" clId="{350E9274-5239-48DC-99A0-E6F9A885FE2B}" dt="2020-12-05T15:41:59.466" v="6313" actId="478"/>
          <ac:spMkLst>
            <pc:docMk/>
            <pc:sldMk cId="1300281765" sldId="313"/>
            <ac:spMk id="108" creationId="{8CAF863D-A738-4F62-A666-A036CEF06EA8}"/>
          </ac:spMkLst>
        </pc:spChg>
        <pc:spChg chg="del">
          <ac:chgData name="Dan Recher" userId="cb2091701cf3283c" providerId="LiveId" clId="{350E9274-5239-48DC-99A0-E6F9A885FE2B}" dt="2020-12-05T15:41:59.466" v="6313" actId="478"/>
          <ac:spMkLst>
            <pc:docMk/>
            <pc:sldMk cId="1300281765" sldId="313"/>
            <ac:spMk id="109" creationId="{816119DA-567A-482B-A9D7-9EEED0F61B6C}"/>
          </ac:spMkLst>
        </pc:spChg>
        <pc:spChg chg="del">
          <ac:chgData name="Dan Recher" userId="cb2091701cf3283c" providerId="LiveId" clId="{350E9274-5239-48DC-99A0-E6F9A885FE2B}" dt="2020-12-05T15:41:59.466" v="6313" actId="478"/>
          <ac:spMkLst>
            <pc:docMk/>
            <pc:sldMk cId="1300281765" sldId="313"/>
            <ac:spMk id="111" creationId="{379A3790-88CE-4041-965B-2C47094DF513}"/>
          </ac:spMkLst>
        </pc:spChg>
        <pc:spChg chg="del">
          <ac:chgData name="Dan Recher" userId="cb2091701cf3283c" providerId="LiveId" clId="{350E9274-5239-48DC-99A0-E6F9A885FE2B}" dt="2020-12-05T15:41:59.466" v="6313" actId="478"/>
          <ac:spMkLst>
            <pc:docMk/>
            <pc:sldMk cId="1300281765" sldId="313"/>
            <ac:spMk id="112" creationId="{740BCB2F-B6D1-44D7-840A-32093125C293}"/>
          </ac:spMkLst>
        </pc:spChg>
        <pc:spChg chg="del">
          <ac:chgData name="Dan Recher" userId="cb2091701cf3283c" providerId="LiveId" clId="{350E9274-5239-48DC-99A0-E6F9A885FE2B}" dt="2020-12-05T15:41:59.466" v="6313" actId="478"/>
          <ac:spMkLst>
            <pc:docMk/>
            <pc:sldMk cId="1300281765" sldId="313"/>
            <ac:spMk id="113" creationId="{2F440722-DE32-45FD-A5CF-153C822A49F8}"/>
          </ac:spMkLst>
        </pc:spChg>
        <pc:spChg chg="del">
          <ac:chgData name="Dan Recher" userId="cb2091701cf3283c" providerId="LiveId" clId="{350E9274-5239-48DC-99A0-E6F9A885FE2B}" dt="2020-12-05T15:41:59.466" v="6313" actId="478"/>
          <ac:spMkLst>
            <pc:docMk/>
            <pc:sldMk cId="1300281765" sldId="313"/>
            <ac:spMk id="114" creationId="{81A9DD90-BA8B-4451-BA21-263450FA5583}"/>
          </ac:spMkLst>
        </pc:spChg>
        <pc:spChg chg="del">
          <ac:chgData name="Dan Recher" userId="cb2091701cf3283c" providerId="LiveId" clId="{350E9274-5239-48DC-99A0-E6F9A885FE2B}" dt="2020-12-05T15:41:59.466" v="6313" actId="478"/>
          <ac:spMkLst>
            <pc:docMk/>
            <pc:sldMk cId="1300281765" sldId="313"/>
            <ac:spMk id="115" creationId="{84FBC8FA-DF44-46CD-B5F1-6C9E01F7156F}"/>
          </ac:spMkLst>
        </pc:spChg>
        <pc:cxnChg chg="add">
          <ac:chgData name="Dan Recher" userId="cb2091701cf3283c" providerId="LiveId" clId="{350E9274-5239-48DC-99A0-E6F9A885FE2B}" dt="2020-12-05T15:42:00.052" v="6314"/>
          <ac:cxnSpMkLst>
            <pc:docMk/>
            <pc:sldMk cId="1300281765" sldId="313"/>
            <ac:cxnSpMk id="48" creationId="{57340D4E-AD69-43CF-B363-5C961007AE07}"/>
          </ac:cxnSpMkLst>
        </pc:cxnChg>
        <pc:cxnChg chg="add">
          <ac:chgData name="Dan Recher" userId="cb2091701cf3283c" providerId="LiveId" clId="{350E9274-5239-48DC-99A0-E6F9A885FE2B}" dt="2020-12-05T15:42:00.052" v="6314"/>
          <ac:cxnSpMkLst>
            <pc:docMk/>
            <pc:sldMk cId="1300281765" sldId="313"/>
            <ac:cxnSpMk id="49" creationId="{8703CD27-C6E8-4265-BAAB-48F99E04EA94}"/>
          </ac:cxnSpMkLst>
        </pc:cxnChg>
        <pc:cxnChg chg="add">
          <ac:chgData name="Dan Recher" userId="cb2091701cf3283c" providerId="LiveId" clId="{350E9274-5239-48DC-99A0-E6F9A885FE2B}" dt="2020-12-05T15:42:00.052" v="6314"/>
          <ac:cxnSpMkLst>
            <pc:docMk/>
            <pc:sldMk cId="1300281765" sldId="313"/>
            <ac:cxnSpMk id="50" creationId="{0A3B5BFD-042D-49DC-87D4-298B21256914}"/>
          </ac:cxnSpMkLst>
        </pc:cxnChg>
        <pc:cxnChg chg="add">
          <ac:chgData name="Dan Recher" userId="cb2091701cf3283c" providerId="LiveId" clId="{350E9274-5239-48DC-99A0-E6F9A885FE2B}" dt="2020-12-05T15:42:00.052" v="6314"/>
          <ac:cxnSpMkLst>
            <pc:docMk/>
            <pc:sldMk cId="1300281765" sldId="313"/>
            <ac:cxnSpMk id="52" creationId="{56011CD1-064D-41DD-A97F-6BCF8815716A}"/>
          </ac:cxnSpMkLst>
        </pc:cxnChg>
        <pc:cxnChg chg="add">
          <ac:chgData name="Dan Recher" userId="cb2091701cf3283c" providerId="LiveId" clId="{350E9274-5239-48DC-99A0-E6F9A885FE2B}" dt="2020-12-05T15:42:00.052" v="6314"/>
          <ac:cxnSpMkLst>
            <pc:docMk/>
            <pc:sldMk cId="1300281765" sldId="313"/>
            <ac:cxnSpMk id="59" creationId="{297AEE2F-A004-4B0F-8AC8-360F8B880CE4}"/>
          </ac:cxnSpMkLst>
        </pc:cxnChg>
        <pc:cxnChg chg="add">
          <ac:chgData name="Dan Recher" userId="cb2091701cf3283c" providerId="LiveId" clId="{350E9274-5239-48DC-99A0-E6F9A885FE2B}" dt="2020-12-05T15:42:00.052" v="6314"/>
          <ac:cxnSpMkLst>
            <pc:docMk/>
            <pc:sldMk cId="1300281765" sldId="313"/>
            <ac:cxnSpMk id="60" creationId="{0A3F0294-8F6A-41F8-8826-534D1067600F}"/>
          </ac:cxnSpMkLst>
        </pc:cxnChg>
        <pc:cxnChg chg="del">
          <ac:chgData name="Dan Recher" userId="cb2091701cf3283c" providerId="LiveId" clId="{350E9274-5239-48DC-99A0-E6F9A885FE2B}" dt="2020-12-05T15:41:59.466" v="6313" actId="478"/>
          <ac:cxnSpMkLst>
            <pc:docMk/>
            <pc:sldMk cId="1300281765" sldId="313"/>
            <ac:cxnSpMk id="87" creationId="{BC720F3C-EC6B-40C4-BDEE-BC9747048C85}"/>
          </ac:cxnSpMkLst>
        </pc:cxnChg>
        <pc:cxnChg chg="del">
          <ac:chgData name="Dan Recher" userId="cb2091701cf3283c" providerId="LiveId" clId="{350E9274-5239-48DC-99A0-E6F9A885FE2B}" dt="2020-12-05T15:41:59.466" v="6313" actId="478"/>
          <ac:cxnSpMkLst>
            <pc:docMk/>
            <pc:sldMk cId="1300281765" sldId="313"/>
            <ac:cxnSpMk id="88" creationId="{1411533F-1203-47B3-8B7E-B18199276F0D}"/>
          </ac:cxnSpMkLst>
        </pc:cxnChg>
        <pc:cxnChg chg="del">
          <ac:chgData name="Dan Recher" userId="cb2091701cf3283c" providerId="LiveId" clId="{350E9274-5239-48DC-99A0-E6F9A885FE2B}" dt="2020-12-05T15:41:59.466" v="6313" actId="478"/>
          <ac:cxnSpMkLst>
            <pc:docMk/>
            <pc:sldMk cId="1300281765" sldId="313"/>
            <ac:cxnSpMk id="91" creationId="{490AB67F-8899-4074-BAE8-3FD74B3AA947}"/>
          </ac:cxnSpMkLst>
        </pc:cxnChg>
        <pc:cxnChg chg="del">
          <ac:chgData name="Dan Recher" userId="cb2091701cf3283c" providerId="LiveId" clId="{350E9274-5239-48DC-99A0-E6F9A885FE2B}" dt="2020-12-05T15:41:59.466" v="6313" actId="478"/>
          <ac:cxnSpMkLst>
            <pc:docMk/>
            <pc:sldMk cId="1300281765" sldId="313"/>
            <ac:cxnSpMk id="99" creationId="{DA77B314-F4DB-4554-8F15-533C494C72E8}"/>
          </ac:cxnSpMkLst>
        </pc:cxnChg>
        <pc:cxnChg chg="del">
          <ac:chgData name="Dan Recher" userId="cb2091701cf3283c" providerId="LiveId" clId="{350E9274-5239-48DC-99A0-E6F9A885FE2B}" dt="2020-12-05T15:41:59.466" v="6313" actId="478"/>
          <ac:cxnSpMkLst>
            <pc:docMk/>
            <pc:sldMk cId="1300281765" sldId="313"/>
            <ac:cxnSpMk id="100" creationId="{F2075078-527B-4482-9A8A-372E041FF128}"/>
          </ac:cxnSpMkLst>
        </pc:cxnChg>
        <pc:cxnChg chg="del mod">
          <ac:chgData name="Dan Recher" userId="cb2091701cf3283c" providerId="LiveId" clId="{350E9274-5239-48DC-99A0-E6F9A885FE2B}" dt="2020-12-05T15:41:59.466" v="6313" actId="478"/>
          <ac:cxnSpMkLst>
            <pc:docMk/>
            <pc:sldMk cId="1300281765" sldId="313"/>
            <ac:cxnSpMk id="102" creationId="{B42CE415-040B-4E81-860F-09CC0ABCAABF}"/>
          </ac:cxnSpMkLst>
        </pc:cxnChg>
        <pc:cxnChg chg="del">
          <ac:chgData name="Dan Recher" userId="cb2091701cf3283c" providerId="LiveId" clId="{350E9274-5239-48DC-99A0-E6F9A885FE2B}" dt="2020-12-05T15:41:59.466" v="6313" actId="478"/>
          <ac:cxnSpMkLst>
            <pc:docMk/>
            <pc:sldMk cId="1300281765" sldId="313"/>
            <ac:cxnSpMk id="103" creationId="{533A682C-5A38-42E3-B41E-F333F47AA5AB}"/>
          </ac:cxnSpMkLst>
        </pc:cxnChg>
        <pc:cxnChg chg="del">
          <ac:chgData name="Dan Recher" userId="cb2091701cf3283c" providerId="LiveId" clId="{350E9274-5239-48DC-99A0-E6F9A885FE2B}" dt="2020-12-05T15:41:59.466" v="6313" actId="478"/>
          <ac:cxnSpMkLst>
            <pc:docMk/>
            <pc:sldMk cId="1300281765" sldId="313"/>
            <ac:cxnSpMk id="104" creationId="{F42EFF0C-9100-4FA9-8CB0-9B9FE83276EB}"/>
          </ac:cxnSpMkLst>
        </pc:cxnChg>
        <pc:cxnChg chg="del">
          <ac:chgData name="Dan Recher" userId="cb2091701cf3283c" providerId="LiveId" clId="{350E9274-5239-48DC-99A0-E6F9A885FE2B}" dt="2020-12-05T15:41:59.466" v="6313" actId="478"/>
          <ac:cxnSpMkLst>
            <pc:docMk/>
            <pc:sldMk cId="1300281765" sldId="313"/>
            <ac:cxnSpMk id="105" creationId="{691CE0F8-7786-4D70-AF57-55351F929CF6}"/>
          </ac:cxnSpMkLst>
        </pc:cxnChg>
        <pc:cxnChg chg="del">
          <ac:chgData name="Dan Recher" userId="cb2091701cf3283c" providerId="LiveId" clId="{350E9274-5239-48DC-99A0-E6F9A885FE2B}" dt="2020-12-05T15:41:59.466" v="6313" actId="478"/>
          <ac:cxnSpMkLst>
            <pc:docMk/>
            <pc:sldMk cId="1300281765" sldId="313"/>
            <ac:cxnSpMk id="107" creationId="{667DD843-4628-467B-990B-B2247E4FBDA3}"/>
          </ac:cxnSpMkLst>
        </pc:cxnChg>
        <pc:cxnChg chg="del">
          <ac:chgData name="Dan Recher" userId="cb2091701cf3283c" providerId="LiveId" clId="{350E9274-5239-48DC-99A0-E6F9A885FE2B}" dt="2020-12-05T15:41:59.466" v="6313" actId="478"/>
          <ac:cxnSpMkLst>
            <pc:docMk/>
            <pc:sldMk cId="1300281765" sldId="313"/>
            <ac:cxnSpMk id="110" creationId="{2CDB8AA5-249F-48DE-8402-77171A1EDC4A}"/>
          </ac:cxnSpMkLst>
        </pc:cxnChg>
      </pc:sldChg>
      <pc:sldChg chg="addSp delSp add">
        <pc:chgData name="Dan Recher" userId="cb2091701cf3283c" providerId="LiveId" clId="{350E9274-5239-48DC-99A0-E6F9A885FE2B}" dt="2020-12-05T15:59:49.924" v="6317"/>
        <pc:sldMkLst>
          <pc:docMk/>
          <pc:sldMk cId="785633948" sldId="314"/>
        </pc:sldMkLst>
        <pc:spChg chg="add">
          <ac:chgData name="Dan Recher" userId="cb2091701cf3283c" providerId="LiveId" clId="{350E9274-5239-48DC-99A0-E6F9A885FE2B}" dt="2020-12-05T15:59:49.924" v="6317"/>
          <ac:spMkLst>
            <pc:docMk/>
            <pc:sldMk cId="785633948" sldId="314"/>
            <ac:spMk id="34" creationId="{FABFEE6A-33FA-40EF-88B0-2742A0323B49}"/>
          </ac:spMkLst>
        </pc:spChg>
        <pc:spChg chg="add">
          <ac:chgData name="Dan Recher" userId="cb2091701cf3283c" providerId="LiveId" clId="{350E9274-5239-48DC-99A0-E6F9A885FE2B}" dt="2020-12-05T15:59:49.924" v="6317"/>
          <ac:spMkLst>
            <pc:docMk/>
            <pc:sldMk cId="785633948" sldId="314"/>
            <ac:spMk id="35" creationId="{33F2DEBC-D91B-41E2-8838-1F150FFDF6F4}"/>
          </ac:spMkLst>
        </pc:spChg>
        <pc:spChg chg="add">
          <ac:chgData name="Dan Recher" userId="cb2091701cf3283c" providerId="LiveId" clId="{350E9274-5239-48DC-99A0-E6F9A885FE2B}" dt="2020-12-05T15:59:49.924" v="6317"/>
          <ac:spMkLst>
            <pc:docMk/>
            <pc:sldMk cId="785633948" sldId="314"/>
            <ac:spMk id="36" creationId="{7AE3C380-33BD-42A2-B83A-E5DA44979074}"/>
          </ac:spMkLst>
        </pc:spChg>
        <pc:spChg chg="add">
          <ac:chgData name="Dan Recher" userId="cb2091701cf3283c" providerId="LiveId" clId="{350E9274-5239-48DC-99A0-E6F9A885FE2B}" dt="2020-12-05T15:59:49.924" v="6317"/>
          <ac:spMkLst>
            <pc:docMk/>
            <pc:sldMk cId="785633948" sldId="314"/>
            <ac:spMk id="37" creationId="{8D13AEC7-281D-4F67-91A8-0CA186E20887}"/>
          </ac:spMkLst>
        </pc:spChg>
        <pc:spChg chg="add">
          <ac:chgData name="Dan Recher" userId="cb2091701cf3283c" providerId="LiveId" clId="{350E9274-5239-48DC-99A0-E6F9A885FE2B}" dt="2020-12-05T15:59:49.924" v="6317"/>
          <ac:spMkLst>
            <pc:docMk/>
            <pc:sldMk cId="785633948" sldId="314"/>
            <ac:spMk id="38" creationId="{0DCFA440-3E4C-4840-8B8F-0F8873F35FF7}"/>
          </ac:spMkLst>
        </pc:spChg>
        <pc:spChg chg="del">
          <ac:chgData name="Dan Recher" userId="cb2091701cf3283c" providerId="LiveId" clId="{350E9274-5239-48DC-99A0-E6F9A885FE2B}" dt="2020-12-05T15:59:49.566" v="6316" actId="478"/>
          <ac:spMkLst>
            <pc:docMk/>
            <pc:sldMk cId="785633948" sldId="314"/>
            <ac:spMk id="39" creationId="{771916CE-0977-45C9-99D2-45E2FC0AE568}"/>
          </ac:spMkLst>
        </pc:spChg>
        <pc:spChg chg="del">
          <ac:chgData name="Dan Recher" userId="cb2091701cf3283c" providerId="LiveId" clId="{350E9274-5239-48DC-99A0-E6F9A885FE2B}" dt="2020-12-05T15:59:49.566" v="6316" actId="478"/>
          <ac:spMkLst>
            <pc:docMk/>
            <pc:sldMk cId="785633948" sldId="314"/>
            <ac:spMk id="40" creationId="{048DFBC5-1B5F-497F-BD25-CADE2C5A2681}"/>
          </ac:spMkLst>
        </pc:spChg>
        <pc:spChg chg="del">
          <ac:chgData name="Dan Recher" userId="cb2091701cf3283c" providerId="LiveId" clId="{350E9274-5239-48DC-99A0-E6F9A885FE2B}" dt="2020-12-05T15:59:49.566" v="6316" actId="478"/>
          <ac:spMkLst>
            <pc:docMk/>
            <pc:sldMk cId="785633948" sldId="314"/>
            <ac:spMk id="41" creationId="{4B5ED697-7209-4D73-96D8-583AE6A67CAB}"/>
          </ac:spMkLst>
        </pc:spChg>
        <pc:spChg chg="del">
          <ac:chgData name="Dan Recher" userId="cb2091701cf3283c" providerId="LiveId" clId="{350E9274-5239-48DC-99A0-E6F9A885FE2B}" dt="2020-12-05T15:59:49.566" v="6316" actId="478"/>
          <ac:spMkLst>
            <pc:docMk/>
            <pc:sldMk cId="785633948" sldId="314"/>
            <ac:spMk id="42" creationId="{44E7293C-44F3-48BC-81EE-066E78518EA3}"/>
          </ac:spMkLst>
        </pc:spChg>
        <pc:spChg chg="del">
          <ac:chgData name="Dan Recher" userId="cb2091701cf3283c" providerId="LiveId" clId="{350E9274-5239-48DC-99A0-E6F9A885FE2B}" dt="2020-12-05T15:59:49.566" v="6316" actId="478"/>
          <ac:spMkLst>
            <pc:docMk/>
            <pc:sldMk cId="785633948" sldId="314"/>
            <ac:spMk id="43" creationId="{761822AA-EE6A-46DE-9B2A-9466FDE0A043}"/>
          </ac:spMkLst>
        </pc:spChg>
        <pc:spChg chg="del">
          <ac:chgData name="Dan Recher" userId="cb2091701cf3283c" providerId="LiveId" clId="{350E9274-5239-48DC-99A0-E6F9A885FE2B}" dt="2020-12-05T15:59:49.566" v="6316" actId="478"/>
          <ac:spMkLst>
            <pc:docMk/>
            <pc:sldMk cId="785633948" sldId="314"/>
            <ac:spMk id="45" creationId="{956F9BF1-03ED-4C88-B063-405A38471E1C}"/>
          </ac:spMkLst>
        </pc:spChg>
        <pc:spChg chg="del">
          <ac:chgData name="Dan Recher" userId="cb2091701cf3283c" providerId="LiveId" clId="{350E9274-5239-48DC-99A0-E6F9A885FE2B}" dt="2020-12-05T15:59:49.566" v="6316" actId="478"/>
          <ac:spMkLst>
            <pc:docMk/>
            <pc:sldMk cId="785633948" sldId="314"/>
            <ac:spMk id="46" creationId="{4FD330A2-F201-4D39-95AB-042083B633C4}"/>
          </ac:spMkLst>
        </pc:spChg>
        <pc:spChg chg="del">
          <ac:chgData name="Dan Recher" userId="cb2091701cf3283c" providerId="LiveId" clId="{350E9274-5239-48DC-99A0-E6F9A885FE2B}" dt="2020-12-05T15:59:49.566" v="6316" actId="478"/>
          <ac:spMkLst>
            <pc:docMk/>
            <pc:sldMk cId="785633948" sldId="314"/>
            <ac:spMk id="47" creationId="{6E506EEA-3E2D-4F2E-9795-ED9804D97EFF}"/>
          </ac:spMkLst>
        </pc:spChg>
        <pc:spChg chg="del">
          <ac:chgData name="Dan Recher" userId="cb2091701cf3283c" providerId="LiveId" clId="{350E9274-5239-48DC-99A0-E6F9A885FE2B}" dt="2020-12-05T15:59:49.566" v="6316" actId="478"/>
          <ac:spMkLst>
            <pc:docMk/>
            <pc:sldMk cId="785633948" sldId="314"/>
            <ac:spMk id="51" creationId="{E75DB99A-A420-46B3-9C8D-F28670F9D287}"/>
          </ac:spMkLst>
        </pc:spChg>
        <pc:spChg chg="del">
          <ac:chgData name="Dan Recher" userId="cb2091701cf3283c" providerId="LiveId" clId="{350E9274-5239-48DC-99A0-E6F9A885FE2B}" dt="2020-12-05T15:59:49.566" v="6316" actId="478"/>
          <ac:spMkLst>
            <pc:docMk/>
            <pc:sldMk cId="785633948" sldId="314"/>
            <ac:spMk id="53" creationId="{96A6A030-EFA9-49B4-A814-833AC4667FA3}"/>
          </ac:spMkLst>
        </pc:spChg>
        <pc:spChg chg="del">
          <ac:chgData name="Dan Recher" userId="cb2091701cf3283c" providerId="LiveId" clId="{350E9274-5239-48DC-99A0-E6F9A885FE2B}" dt="2020-12-05T15:59:49.566" v="6316" actId="478"/>
          <ac:spMkLst>
            <pc:docMk/>
            <pc:sldMk cId="785633948" sldId="314"/>
            <ac:spMk id="55" creationId="{E0A5474D-26E7-4947-BE2D-B2F45CA6C3C9}"/>
          </ac:spMkLst>
        </pc:spChg>
        <pc:spChg chg="del">
          <ac:chgData name="Dan Recher" userId="cb2091701cf3283c" providerId="LiveId" clId="{350E9274-5239-48DC-99A0-E6F9A885FE2B}" dt="2020-12-05T15:59:49.566" v="6316" actId="478"/>
          <ac:spMkLst>
            <pc:docMk/>
            <pc:sldMk cId="785633948" sldId="314"/>
            <ac:spMk id="56" creationId="{8FCE35C2-A33B-481B-BB54-4ED64DBBEA25}"/>
          </ac:spMkLst>
        </pc:spChg>
        <pc:spChg chg="del">
          <ac:chgData name="Dan Recher" userId="cb2091701cf3283c" providerId="LiveId" clId="{350E9274-5239-48DC-99A0-E6F9A885FE2B}" dt="2020-12-05T15:59:49.566" v="6316" actId="478"/>
          <ac:spMkLst>
            <pc:docMk/>
            <pc:sldMk cId="785633948" sldId="314"/>
            <ac:spMk id="57" creationId="{036C780F-AA2C-43FF-9FB3-7558D9A66327}"/>
          </ac:spMkLst>
        </pc:spChg>
        <pc:spChg chg="del">
          <ac:chgData name="Dan Recher" userId="cb2091701cf3283c" providerId="LiveId" clId="{350E9274-5239-48DC-99A0-E6F9A885FE2B}" dt="2020-12-05T15:59:49.566" v="6316" actId="478"/>
          <ac:spMkLst>
            <pc:docMk/>
            <pc:sldMk cId="785633948" sldId="314"/>
            <ac:spMk id="58" creationId="{45F37B78-EEE6-4272-A65D-483A27923805}"/>
          </ac:spMkLst>
        </pc:spChg>
        <pc:spChg chg="del">
          <ac:chgData name="Dan Recher" userId="cb2091701cf3283c" providerId="LiveId" clId="{350E9274-5239-48DC-99A0-E6F9A885FE2B}" dt="2020-12-05T15:59:49.566" v="6316" actId="478"/>
          <ac:spMkLst>
            <pc:docMk/>
            <pc:sldMk cId="785633948" sldId="314"/>
            <ac:spMk id="61" creationId="{9AB9BC43-D883-4CD9-B089-379226B1D23C}"/>
          </ac:spMkLst>
        </pc:spChg>
        <pc:spChg chg="del">
          <ac:chgData name="Dan Recher" userId="cb2091701cf3283c" providerId="LiveId" clId="{350E9274-5239-48DC-99A0-E6F9A885FE2B}" dt="2020-12-05T15:59:49.566" v="6316" actId="478"/>
          <ac:spMkLst>
            <pc:docMk/>
            <pc:sldMk cId="785633948" sldId="314"/>
            <ac:spMk id="62" creationId="{46953800-7E04-4452-A4E5-A372ADFE447A}"/>
          </ac:spMkLst>
        </pc:spChg>
        <pc:spChg chg="del">
          <ac:chgData name="Dan Recher" userId="cb2091701cf3283c" providerId="LiveId" clId="{350E9274-5239-48DC-99A0-E6F9A885FE2B}" dt="2020-12-05T15:59:49.566" v="6316" actId="478"/>
          <ac:spMkLst>
            <pc:docMk/>
            <pc:sldMk cId="785633948" sldId="314"/>
            <ac:spMk id="63" creationId="{0BBB3565-0E1A-45DD-9D77-2AB99BEA15C8}"/>
          </ac:spMkLst>
        </pc:spChg>
        <pc:spChg chg="del">
          <ac:chgData name="Dan Recher" userId="cb2091701cf3283c" providerId="LiveId" clId="{350E9274-5239-48DC-99A0-E6F9A885FE2B}" dt="2020-12-05T15:59:49.566" v="6316" actId="478"/>
          <ac:spMkLst>
            <pc:docMk/>
            <pc:sldMk cId="785633948" sldId="314"/>
            <ac:spMk id="64" creationId="{039C13F3-6F92-4ED3-9D6D-04C4E63B73B6}"/>
          </ac:spMkLst>
        </pc:spChg>
        <pc:spChg chg="del">
          <ac:chgData name="Dan Recher" userId="cb2091701cf3283c" providerId="LiveId" clId="{350E9274-5239-48DC-99A0-E6F9A885FE2B}" dt="2020-12-05T15:59:49.566" v="6316" actId="478"/>
          <ac:spMkLst>
            <pc:docMk/>
            <pc:sldMk cId="785633948" sldId="314"/>
            <ac:spMk id="65" creationId="{A021E9CD-DE5D-40FF-9733-C41B6FB0417E}"/>
          </ac:spMkLst>
        </pc:spChg>
        <pc:spChg chg="del">
          <ac:chgData name="Dan Recher" userId="cb2091701cf3283c" providerId="LiveId" clId="{350E9274-5239-48DC-99A0-E6F9A885FE2B}" dt="2020-12-05T15:59:49.566" v="6316" actId="478"/>
          <ac:spMkLst>
            <pc:docMk/>
            <pc:sldMk cId="785633948" sldId="314"/>
            <ac:spMk id="66" creationId="{37E34A63-B0B3-497F-8AFA-F848F233C600}"/>
          </ac:spMkLst>
        </pc:spChg>
        <pc:spChg chg="del">
          <ac:chgData name="Dan Recher" userId="cb2091701cf3283c" providerId="LiveId" clId="{350E9274-5239-48DC-99A0-E6F9A885FE2B}" dt="2020-12-05T15:59:49.566" v="6316" actId="478"/>
          <ac:spMkLst>
            <pc:docMk/>
            <pc:sldMk cId="785633948" sldId="314"/>
            <ac:spMk id="67" creationId="{F229B99C-BA76-478C-850B-9BD6BA9CB6BC}"/>
          </ac:spMkLst>
        </pc:spChg>
        <pc:spChg chg="add">
          <ac:chgData name="Dan Recher" userId="cb2091701cf3283c" providerId="LiveId" clId="{350E9274-5239-48DC-99A0-E6F9A885FE2B}" dt="2020-12-05T15:59:49.924" v="6317"/>
          <ac:spMkLst>
            <pc:docMk/>
            <pc:sldMk cId="785633948" sldId="314"/>
            <ac:spMk id="68" creationId="{AD357FC3-7E5C-4DEE-A07D-E0A6C96B4D01}"/>
          </ac:spMkLst>
        </pc:spChg>
        <pc:spChg chg="add">
          <ac:chgData name="Dan Recher" userId="cb2091701cf3283c" providerId="LiveId" clId="{350E9274-5239-48DC-99A0-E6F9A885FE2B}" dt="2020-12-05T15:59:49.924" v="6317"/>
          <ac:spMkLst>
            <pc:docMk/>
            <pc:sldMk cId="785633948" sldId="314"/>
            <ac:spMk id="69" creationId="{D518DE72-620E-4D3E-AC9E-2162B6C2A6CE}"/>
          </ac:spMkLst>
        </pc:spChg>
        <pc:spChg chg="add">
          <ac:chgData name="Dan Recher" userId="cb2091701cf3283c" providerId="LiveId" clId="{350E9274-5239-48DC-99A0-E6F9A885FE2B}" dt="2020-12-05T15:59:49.924" v="6317"/>
          <ac:spMkLst>
            <pc:docMk/>
            <pc:sldMk cId="785633948" sldId="314"/>
            <ac:spMk id="73" creationId="{04F8B5CC-3D5E-4206-8674-0F205E5201A2}"/>
          </ac:spMkLst>
        </pc:spChg>
        <pc:spChg chg="add">
          <ac:chgData name="Dan Recher" userId="cb2091701cf3283c" providerId="LiveId" clId="{350E9274-5239-48DC-99A0-E6F9A885FE2B}" dt="2020-12-05T15:59:49.924" v="6317"/>
          <ac:spMkLst>
            <pc:docMk/>
            <pc:sldMk cId="785633948" sldId="314"/>
            <ac:spMk id="75" creationId="{566DE1AE-1F9A-42F3-A24A-92E805EFDD9D}"/>
          </ac:spMkLst>
        </pc:spChg>
        <pc:spChg chg="add">
          <ac:chgData name="Dan Recher" userId="cb2091701cf3283c" providerId="LiveId" clId="{350E9274-5239-48DC-99A0-E6F9A885FE2B}" dt="2020-12-05T15:59:49.924" v="6317"/>
          <ac:spMkLst>
            <pc:docMk/>
            <pc:sldMk cId="785633948" sldId="314"/>
            <ac:spMk id="76" creationId="{F86F1928-F458-4E95-8EC8-71D731323C58}"/>
          </ac:spMkLst>
        </pc:spChg>
        <pc:spChg chg="add">
          <ac:chgData name="Dan Recher" userId="cb2091701cf3283c" providerId="LiveId" clId="{350E9274-5239-48DC-99A0-E6F9A885FE2B}" dt="2020-12-05T15:59:49.924" v="6317"/>
          <ac:spMkLst>
            <pc:docMk/>
            <pc:sldMk cId="785633948" sldId="314"/>
            <ac:spMk id="77" creationId="{D190E28E-CAAC-4FB0-A531-F357E36E40D7}"/>
          </ac:spMkLst>
        </pc:spChg>
        <pc:spChg chg="add">
          <ac:chgData name="Dan Recher" userId="cb2091701cf3283c" providerId="LiveId" clId="{350E9274-5239-48DC-99A0-E6F9A885FE2B}" dt="2020-12-05T15:59:49.924" v="6317"/>
          <ac:spMkLst>
            <pc:docMk/>
            <pc:sldMk cId="785633948" sldId="314"/>
            <ac:spMk id="78" creationId="{4CB996CB-EA18-46C4-8F0A-B680F50ACC98}"/>
          </ac:spMkLst>
        </pc:spChg>
        <pc:spChg chg="add">
          <ac:chgData name="Dan Recher" userId="cb2091701cf3283c" providerId="LiveId" clId="{350E9274-5239-48DC-99A0-E6F9A885FE2B}" dt="2020-12-05T15:59:49.924" v="6317"/>
          <ac:spMkLst>
            <pc:docMk/>
            <pc:sldMk cId="785633948" sldId="314"/>
            <ac:spMk id="79" creationId="{54B62965-0AE8-40E8-87A2-FE3219554F8E}"/>
          </ac:spMkLst>
        </pc:spChg>
        <pc:spChg chg="add">
          <ac:chgData name="Dan Recher" userId="cb2091701cf3283c" providerId="LiveId" clId="{350E9274-5239-48DC-99A0-E6F9A885FE2B}" dt="2020-12-05T15:59:49.924" v="6317"/>
          <ac:spMkLst>
            <pc:docMk/>
            <pc:sldMk cId="785633948" sldId="314"/>
            <ac:spMk id="80" creationId="{8B0BC40F-B03D-43C9-B789-693953985678}"/>
          </ac:spMkLst>
        </pc:spChg>
        <pc:spChg chg="add">
          <ac:chgData name="Dan Recher" userId="cb2091701cf3283c" providerId="LiveId" clId="{350E9274-5239-48DC-99A0-E6F9A885FE2B}" dt="2020-12-05T15:59:49.924" v="6317"/>
          <ac:spMkLst>
            <pc:docMk/>
            <pc:sldMk cId="785633948" sldId="314"/>
            <ac:spMk id="81" creationId="{4552663C-0522-4A26-8309-479124E9751D}"/>
          </ac:spMkLst>
        </pc:spChg>
        <pc:spChg chg="add">
          <ac:chgData name="Dan Recher" userId="cb2091701cf3283c" providerId="LiveId" clId="{350E9274-5239-48DC-99A0-E6F9A885FE2B}" dt="2020-12-05T15:59:49.924" v="6317"/>
          <ac:spMkLst>
            <pc:docMk/>
            <pc:sldMk cId="785633948" sldId="314"/>
            <ac:spMk id="82" creationId="{852D3225-436A-4F20-B1CE-79AFD72A4E95}"/>
          </ac:spMkLst>
        </pc:spChg>
        <pc:spChg chg="add">
          <ac:chgData name="Dan Recher" userId="cb2091701cf3283c" providerId="LiveId" clId="{350E9274-5239-48DC-99A0-E6F9A885FE2B}" dt="2020-12-05T15:59:49.924" v="6317"/>
          <ac:spMkLst>
            <pc:docMk/>
            <pc:sldMk cId="785633948" sldId="314"/>
            <ac:spMk id="83" creationId="{92E4626F-5245-4C4B-A55B-C79875B70F66}"/>
          </ac:spMkLst>
        </pc:spChg>
        <pc:spChg chg="add">
          <ac:chgData name="Dan Recher" userId="cb2091701cf3283c" providerId="LiveId" clId="{350E9274-5239-48DC-99A0-E6F9A885FE2B}" dt="2020-12-05T15:59:49.924" v="6317"/>
          <ac:spMkLst>
            <pc:docMk/>
            <pc:sldMk cId="785633948" sldId="314"/>
            <ac:spMk id="84" creationId="{15DC10E0-1A5F-484D-95E8-E79033F7ECD2}"/>
          </ac:spMkLst>
        </pc:spChg>
        <pc:cxnChg chg="del">
          <ac:chgData name="Dan Recher" userId="cb2091701cf3283c" providerId="LiveId" clId="{350E9274-5239-48DC-99A0-E6F9A885FE2B}" dt="2020-12-05T15:59:49.566" v="6316" actId="478"/>
          <ac:cxnSpMkLst>
            <pc:docMk/>
            <pc:sldMk cId="785633948" sldId="314"/>
            <ac:cxnSpMk id="48" creationId="{57340D4E-AD69-43CF-B363-5C961007AE07}"/>
          </ac:cxnSpMkLst>
        </pc:cxnChg>
        <pc:cxnChg chg="del">
          <ac:chgData name="Dan Recher" userId="cb2091701cf3283c" providerId="LiveId" clId="{350E9274-5239-48DC-99A0-E6F9A885FE2B}" dt="2020-12-05T15:59:49.566" v="6316" actId="478"/>
          <ac:cxnSpMkLst>
            <pc:docMk/>
            <pc:sldMk cId="785633948" sldId="314"/>
            <ac:cxnSpMk id="49" creationId="{8703CD27-C6E8-4265-BAAB-48F99E04EA94}"/>
          </ac:cxnSpMkLst>
        </pc:cxnChg>
        <pc:cxnChg chg="del">
          <ac:chgData name="Dan Recher" userId="cb2091701cf3283c" providerId="LiveId" clId="{350E9274-5239-48DC-99A0-E6F9A885FE2B}" dt="2020-12-05T15:59:49.566" v="6316" actId="478"/>
          <ac:cxnSpMkLst>
            <pc:docMk/>
            <pc:sldMk cId="785633948" sldId="314"/>
            <ac:cxnSpMk id="50" creationId="{0A3B5BFD-042D-49DC-87D4-298B21256914}"/>
          </ac:cxnSpMkLst>
        </pc:cxnChg>
        <pc:cxnChg chg="del">
          <ac:chgData name="Dan Recher" userId="cb2091701cf3283c" providerId="LiveId" clId="{350E9274-5239-48DC-99A0-E6F9A885FE2B}" dt="2020-12-05T15:59:49.566" v="6316" actId="478"/>
          <ac:cxnSpMkLst>
            <pc:docMk/>
            <pc:sldMk cId="785633948" sldId="314"/>
            <ac:cxnSpMk id="52" creationId="{56011CD1-064D-41DD-A97F-6BCF8815716A}"/>
          </ac:cxnSpMkLst>
        </pc:cxnChg>
        <pc:cxnChg chg="del">
          <ac:chgData name="Dan Recher" userId="cb2091701cf3283c" providerId="LiveId" clId="{350E9274-5239-48DC-99A0-E6F9A885FE2B}" dt="2020-12-05T15:59:49.566" v="6316" actId="478"/>
          <ac:cxnSpMkLst>
            <pc:docMk/>
            <pc:sldMk cId="785633948" sldId="314"/>
            <ac:cxnSpMk id="59" creationId="{297AEE2F-A004-4B0F-8AC8-360F8B880CE4}"/>
          </ac:cxnSpMkLst>
        </pc:cxnChg>
        <pc:cxnChg chg="del">
          <ac:chgData name="Dan Recher" userId="cb2091701cf3283c" providerId="LiveId" clId="{350E9274-5239-48DC-99A0-E6F9A885FE2B}" dt="2020-12-05T15:59:49.566" v="6316" actId="478"/>
          <ac:cxnSpMkLst>
            <pc:docMk/>
            <pc:sldMk cId="785633948" sldId="314"/>
            <ac:cxnSpMk id="60" creationId="{0A3F0294-8F6A-41F8-8826-534D1067600F}"/>
          </ac:cxnSpMkLst>
        </pc:cxnChg>
        <pc:cxnChg chg="add">
          <ac:chgData name="Dan Recher" userId="cb2091701cf3283c" providerId="LiveId" clId="{350E9274-5239-48DC-99A0-E6F9A885FE2B}" dt="2020-12-05T15:59:49.924" v="6317"/>
          <ac:cxnSpMkLst>
            <pc:docMk/>
            <pc:sldMk cId="785633948" sldId="314"/>
            <ac:cxnSpMk id="70" creationId="{6C53CF00-D99B-4FB5-A4BB-E4F9C73701F2}"/>
          </ac:cxnSpMkLst>
        </pc:cxnChg>
        <pc:cxnChg chg="add">
          <ac:chgData name="Dan Recher" userId="cb2091701cf3283c" providerId="LiveId" clId="{350E9274-5239-48DC-99A0-E6F9A885FE2B}" dt="2020-12-05T15:59:49.924" v="6317"/>
          <ac:cxnSpMkLst>
            <pc:docMk/>
            <pc:sldMk cId="785633948" sldId="314"/>
            <ac:cxnSpMk id="71" creationId="{220351EA-504C-4448-9F31-C6AD214262D0}"/>
          </ac:cxnSpMkLst>
        </pc:cxnChg>
        <pc:cxnChg chg="add">
          <ac:chgData name="Dan Recher" userId="cb2091701cf3283c" providerId="LiveId" clId="{350E9274-5239-48DC-99A0-E6F9A885FE2B}" dt="2020-12-05T15:59:49.924" v="6317"/>
          <ac:cxnSpMkLst>
            <pc:docMk/>
            <pc:sldMk cId="785633948" sldId="314"/>
            <ac:cxnSpMk id="72" creationId="{187BE4E4-79C1-4E63-A284-BC9F1818AE3B}"/>
          </ac:cxnSpMkLst>
        </pc:cxnChg>
        <pc:cxnChg chg="add">
          <ac:chgData name="Dan Recher" userId="cb2091701cf3283c" providerId="LiveId" clId="{350E9274-5239-48DC-99A0-E6F9A885FE2B}" dt="2020-12-05T15:59:49.924" v="6317"/>
          <ac:cxnSpMkLst>
            <pc:docMk/>
            <pc:sldMk cId="785633948" sldId="314"/>
            <ac:cxnSpMk id="74" creationId="{BE7F1B93-67F7-4982-AA82-C0AF606C07CC}"/>
          </ac:cxnSpMkLst>
        </pc:cxnChg>
      </pc:sldChg>
    </pc:docChg>
  </pc:docChgLst>
  <pc:docChgLst>
    <pc:chgData name="Dan Recher" userId="cb2091701cf3283c" providerId="LiveId" clId="{14C25AD6-FCF9-41B8-9089-37A23248403D}"/>
    <pc:docChg chg="modSld">
      <pc:chgData name="Dan Recher" userId="cb2091701cf3283c" providerId="LiveId" clId="{14C25AD6-FCF9-41B8-9089-37A23248403D}" dt="2020-09-13T16:30:55.576" v="41" actId="208"/>
      <pc:docMkLst>
        <pc:docMk/>
      </pc:docMkLst>
      <pc:sldChg chg="modSp">
        <pc:chgData name="Dan Recher" userId="cb2091701cf3283c" providerId="LiveId" clId="{14C25AD6-FCF9-41B8-9089-37A23248403D}" dt="2020-09-13T16:30:55.576" v="41" actId="208"/>
        <pc:sldMkLst>
          <pc:docMk/>
          <pc:sldMk cId="46036495" sldId="259"/>
        </pc:sldMkLst>
        <pc:spChg chg="mod">
          <ac:chgData name="Dan Recher" userId="cb2091701cf3283c" providerId="LiveId" clId="{14C25AD6-FCF9-41B8-9089-37A23248403D}" dt="2020-09-13T16:30:55.576" v="41" actId="208"/>
          <ac:spMkLst>
            <pc:docMk/>
            <pc:sldMk cId="46036495" sldId="259"/>
            <ac:spMk id="9" creationId="{27883846-8D76-4891-9CE3-66132515C3F4}"/>
          </ac:spMkLst>
        </pc:spChg>
        <pc:spChg chg="mod">
          <ac:chgData name="Dan Recher" userId="cb2091701cf3283c" providerId="LiveId" clId="{14C25AD6-FCF9-41B8-9089-37A23248403D}" dt="2020-09-13T16:30:25.839" v="37" actId="207"/>
          <ac:spMkLst>
            <pc:docMk/>
            <pc:sldMk cId="46036495" sldId="259"/>
            <ac:spMk id="16" creationId="{2C15C5FB-E50A-4FAC-A225-5384C4E14CAB}"/>
          </ac:spMkLst>
        </pc:spChg>
        <pc:spChg chg="mod">
          <ac:chgData name="Dan Recher" userId="cb2091701cf3283c" providerId="LiveId" clId="{14C25AD6-FCF9-41B8-9089-37A23248403D}" dt="2020-09-13T16:30:28.264" v="38" actId="207"/>
          <ac:spMkLst>
            <pc:docMk/>
            <pc:sldMk cId="46036495" sldId="259"/>
            <ac:spMk id="17" creationId="{410922A7-96C2-49B5-BA0B-E0AA75220171}"/>
          </ac:spMkLst>
        </pc:spChg>
        <pc:spChg chg="mod">
          <ac:chgData name="Dan Recher" userId="cb2091701cf3283c" providerId="LiveId" clId="{14C25AD6-FCF9-41B8-9089-37A23248403D}" dt="2020-09-13T16:30:21.260" v="35" actId="207"/>
          <ac:spMkLst>
            <pc:docMk/>
            <pc:sldMk cId="46036495" sldId="259"/>
            <ac:spMk id="18" creationId="{88732A3D-2194-47C5-AF81-B894D17D534C}"/>
          </ac:spMkLst>
        </pc:spChg>
        <pc:spChg chg="mod">
          <ac:chgData name="Dan Recher" userId="cb2091701cf3283c" providerId="LiveId" clId="{14C25AD6-FCF9-41B8-9089-37A23248403D}" dt="2020-09-13T16:30:23.727" v="36" actId="207"/>
          <ac:spMkLst>
            <pc:docMk/>
            <pc:sldMk cId="46036495" sldId="259"/>
            <ac:spMk id="19" creationId="{1219D3AA-89B1-4370-AB14-76C21FAA2654}"/>
          </ac:spMkLst>
        </pc:spChg>
        <pc:cxnChg chg="mod">
          <ac:chgData name="Dan Recher" userId="cb2091701cf3283c" providerId="LiveId" clId="{14C25AD6-FCF9-41B8-9089-37A23248403D}" dt="2020-09-13T16:30:35.979" v="39" actId="208"/>
          <ac:cxnSpMkLst>
            <pc:docMk/>
            <pc:sldMk cId="46036495" sldId="259"/>
            <ac:cxnSpMk id="13" creationId="{154EA13C-B46F-49C5-B958-2E9609C8B5D9}"/>
          </ac:cxnSpMkLst>
        </pc:cxnChg>
        <pc:cxnChg chg="mod">
          <ac:chgData name="Dan Recher" userId="cb2091701cf3283c" providerId="LiveId" clId="{14C25AD6-FCF9-41B8-9089-37A23248403D}" dt="2020-09-13T16:30:35.979" v="39" actId="208"/>
          <ac:cxnSpMkLst>
            <pc:docMk/>
            <pc:sldMk cId="46036495" sldId="259"/>
            <ac:cxnSpMk id="14" creationId="{13D1A182-50E4-4624-A8BD-B9CD83A3A9E8}"/>
          </ac:cxnSpMkLst>
        </pc:cxnChg>
        <pc:cxnChg chg="mod">
          <ac:chgData name="Dan Recher" userId="cb2091701cf3283c" providerId="LiveId" clId="{14C25AD6-FCF9-41B8-9089-37A23248403D}" dt="2020-09-13T16:30:35.979" v="39" actId="208"/>
          <ac:cxnSpMkLst>
            <pc:docMk/>
            <pc:sldMk cId="46036495" sldId="259"/>
            <ac:cxnSpMk id="15" creationId="{72A8CF56-8EAC-4222-B6F2-20173AA6974D}"/>
          </ac:cxnSpMkLst>
        </pc:cxnChg>
      </pc:sldChg>
      <pc:sldChg chg="modSp">
        <pc:chgData name="Dan Recher" userId="cb2091701cf3283c" providerId="LiveId" clId="{14C25AD6-FCF9-41B8-9089-37A23248403D}" dt="2020-09-12T14:53:00.955" v="15" actId="207"/>
        <pc:sldMkLst>
          <pc:docMk/>
          <pc:sldMk cId="2404221045" sldId="277"/>
        </pc:sldMkLst>
        <pc:spChg chg="mod">
          <ac:chgData name="Dan Recher" userId="cb2091701cf3283c" providerId="LiveId" clId="{14C25AD6-FCF9-41B8-9089-37A23248403D}" dt="2020-09-12T14:51:15.576" v="0" actId="207"/>
          <ac:spMkLst>
            <pc:docMk/>
            <pc:sldMk cId="2404221045" sldId="277"/>
            <ac:spMk id="7" creationId="{86F1A087-74F3-4369-8D6F-CEA8D8C3EA58}"/>
          </ac:spMkLst>
        </pc:spChg>
        <pc:spChg chg="mod">
          <ac:chgData name="Dan Recher" userId="cb2091701cf3283c" providerId="LiveId" clId="{14C25AD6-FCF9-41B8-9089-37A23248403D}" dt="2020-09-12T14:52:39.769" v="9" actId="1076"/>
          <ac:spMkLst>
            <pc:docMk/>
            <pc:sldMk cId="2404221045" sldId="277"/>
            <ac:spMk id="12" creationId="{06FFE174-A193-4617-B813-388899952DAE}"/>
          </ac:spMkLst>
        </pc:spChg>
        <pc:spChg chg="mod">
          <ac:chgData name="Dan Recher" userId="cb2091701cf3283c" providerId="LiveId" clId="{14C25AD6-FCF9-41B8-9089-37A23248403D}" dt="2020-09-12T14:52:56.514" v="14" actId="207"/>
          <ac:spMkLst>
            <pc:docMk/>
            <pc:sldMk cId="2404221045" sldId="277"/>
            <ac:spMk id="33" creationId="{8CBB39C4-24F3-43EC-9F10-70525A83DE94}"/>
          </ac:spMkLst>
        </pc:spChg>
        <pc:spChg chg="mod">
          <ac:chgData name="Dan Recher" userId="cb2091701cf3283c" providerId="LiveId" clId="{14C25AD6-FCF9-41B8-9089-37A23248403D}" dt="2020-09-12T14:53:00.955" v="15" actId="207"/>
          <ac:spMkLst>
            <pc:docMk/>
            <pc:sldMk cId="2404221045" sldId="277"/>
            <ac:spMk id="34" creationId="{2B1ECB4E-7C8F-4039-B6E6-1D6758F3C9CA}"/>
          </ac:spMkLst>
        </pc:spChg>
        <pc:spChg chg="mod">
          <ac:chgData name="Dan Recher" userId="cb2091701cf3283c" providerId="LiveId" clId="{14C25AD6-FCF9-41B8-9089-37A23248403D}" dt="2020-09-12T14:52:08.670" v="3" actId="207"/>
          <ac:spMkLst>
            <pc:docMk/>
            <pc:sldMk cId="2404221045" sldId="277"/>
            <ac:spMk id="61" creationId="{56E072BB-8296-48F1-A1AB-414227207C5E}"/>
          </ac:spMkLst>
        </pc:spChg>
        <pc:spChg chg="mod">
          <ac:chgData name="Dan Recher" userId="cb2091701cf3283c" providerId="LiveId" clId="{14C25AD6-FCF9-41B8-9089-37A23248403D}" dt="2020-09-12T14:52:08.670" v="3" actId="207"/>
          <ac:spMkLst>
            <pc:docMk/>
            <pc:sldMk cId="2404221045" sldId="277"/>
            <ac:spMk id="62" creationId="{1747FD69-752A-494C-8E6D-E8BD0416A6DD}"/>
          </ac:spMkLst>
        </pc:spChg>
        <pc:spChg chg="mod">
          <ac:chgData name="Dan Recher" userId="cb2091701cf3283c" providerId="LiveId" clId="{14C25AD6-FCF9-41B8-9089-37A23248403D}" dt="2020-09-12T14:52:08.670" v="3" actId="207"/>
          <ac:spMkLst>
            <pc:docMk/>
            <pc:sldMk cId="2404221045" sldId="277"/>
            <ac:spMk id="71" creationId="{E16476DE-A799-4806-9D97-C6C50FB2E92D}"/>
          </ac:spMkLst>
        </pc:spChg>
        <pc:spChg chg="mod">
          <ac:chgData name="Dan Recher" userId="cb2091701cf3283c" providerId="LiveId" clId="{14C25AD6-FCF9-41B8-9089-37A23248403D}" dt="2020-09-12T14:52:08.670" v="3" actId="207"/>
          <ac:spMkLst>
            <pc:docMk/>
            <pc:sldMk cId="2404221045" sldId="277"/>
            <ac:spMk id="80" creationId="{9379AB3C-B59C-4DCA-96C7-AFEB85630168}"/>
          </ac:spMkLst>
        </pc:spChg>
        <pc:spChg chg="mod">
          <ac:chgData name="Dan Recher" userId="cb2091701cf3283c" providerId="LiveId" clId="{14C25AD6-FCF9-41B8-9089-37A23248403D}" dt="2020-09-12T14:52:51.065" v="12" actId="207"/>
          <ac:spMkLst>
            <pc:docMk/>
            <pc:sldMk cId="2404221045" sldId="277"/>
            <ac:spMk id="83" creationId="{54495E13-F3F6-45D8-995F-BE429B0DE173}"/>
          </ac:spMkLst>
        </pc:spChg>
        <pc:spChg chg="mod">
          <ac:chgData name="Dan Recher" userId="cb2091701cf3283c" providerId="LiveId" clId="{14C25AD6-FCF9-41B8-9089-37A23248403D}" dt="2020-09-12T14:52:53.147" v="13" actId="207"/>
          <ac:spMkLst>
            <pc:docMk/>
            <pc:sldMk cId="2404221045" sldId="277"/>
            <ac:spMk id="84" creationId="{1267B6A6-0DD6-4CF8-9E65-E55ED848BA25}"/>
          </ac:spMkLst>
        </pc:spChg>
        <pc:spChg chg="mod">
          <ac:chgData name="Dan Recher" userId="cb2091701cf3283c" providerId="LiveId" clId="{14C25AD6-FCF9-41B8-9089-37A23248403D}" dt="2020-09-12T14:52:08.670" v="3" actId="207"/>
          <ac:spMkLst>
            <pc:docMk/>
            <pc:sldMk cId="2404221045" sldId="277"/>
            <ac:spMk id="111" creationId="{B1C531C1-42C3-418A-86E4-1718A252EE86}"/>
          </ac:spMkLst>
        </pc:spChg>
        <pc:spChg chg="mod">
          <ac:chgData name="Dan Recher" userId="cb2091701cf3283c" providerId="LiveId" clId="{14C25AD6-FCF9-41B8-9089-37A23248403D}" dt="2020-09-12T14:52:08.670" v="3" actId="207"/>
          <ac:spMkLst>
            <pc:docMk/>
            <pc:sldMk cId="2404221045" sldId="277"/>
            <ac:spMk id="112" creationId="{8E846A36-67AB-4E54-96E1-578C8FCC67E4}"/>
          </ac:spMkLst>
        </pc:spChg>
        <pc:spChg chg="mod">
          <ac:chgData name="Dan Recher" userId="cb2091701cf3283c" providerId="LiveId" clId="{14C25AD6-FCF9-41B8-9089-37A23248403D}" dt="2020-09-12T14:52:08.670" v="3" actId="207"/>
          <ac:spMkLst>
            <pc:docMk/>
            <pc:sldMk cId="2404221045" sldId="277"/>
            <ac:spMk id="121" creationId="{1C151F41-218C-41D4-A3AA-86669A34FE50}"/>
          </ac:spMkLst>
        </pc:spChg>
        <pc:spChg chg="mod">
          <ac:chgData name="Dan Recher" userId="cb2091701cf3283c" providerId="LiveId" clId="{14C25AD6-FCF9-41B8-9089-37A23248403D}" dt="2020-09-12T14:52:08.670" v="3" actId="207"/>
          <ac:spMkLst>
            <pc:docMk/>
            <pc:sldMk cId="2404221045" sldId="277"/>
            <ac:spMk id="130" creationId="{C9DAF32D-CC12-4753-AFED-FFFED14C2CFC}"/>
          </ac:spMkLst>
        </pc:spChg>
        <pc:spChg chg="mod">
          <ac:chgData name="Dan Recher" userId="cb2091701cf3283c" providerId="LiveId" clId="{14C25AD6-FCF9-41B8-9089-37A23248403D}" dt="2020-09-12T14:52:08.670" v="3" actId="207"/>
          <ac:spMkLst>
            <pc:docMk/>
            <pc:sldMk cId="2404221045" sldId="277"/>
            <ac:spMk id="134" creationId="{25DA42B3-50A8-4907-A629-39C9D9AD76B2}"/>
          </ac:spMkLst>
        </pc:spChg>
        <pc:spChg chg="mod">
          <ac:chgData name="Dan Recher" userId="cb2091701cf3283c" providerId="LiveId" clId="{14C25AD6-FCF9-41B8-9089-37A23248403D}" dt="2020-09-12T14:52:08.670" v="3" actId="207"/>
          <ac:spMkLst>
            <pc:docMk/>
            <pc:sldMk cId="2404221045" sldId="277"/>
            <ac:spMk id="135" creationId="{41B1B562-16B7-4E1D-94C8-3E0E060A66D4}"/>
          </ac:spMkLst>
        </pc:spChg>
        <pc:spChg chg="mod">
          <ac:chgData name="Dan Recher" userId="cb2091701cf3283c" providerId="LiveId" clId="{14C25AD6-FCF9-41B8-9089-37A23248403D}" dt="2020-09-12T14:51:46.498" v="2" actId="207"/>
          <ac:spMkLst>
            <pc:docMk/>
            <pc:sldMk cId="2404221045" sldId="277"/>
            <ac:spMk id="136" creationId="{A1D2E1F4-1BB5-472F-8191-2CBA0624379C}"/>
          </ac:spMkLst>
        </pc:spChg>
        <pc:spChg chg="mod">
          <ac:chgData name="Dan Recher" userId="cb2091701cf3283c" providerId="LiveId" clId="{14C25AD6-FCF9-41B8-9089-37A23248403D}" dt="2020-09-12T14:52:45.938" v="10" actId="207"/>
          <ac:spMkLst>
            <pc:docMk/>
            <pc:sldMk cId="2404221045" sldId="277"/>
            <ac:spMk id="137" creationId="{49231CB3-34EC-46B4-8AE1-F2898DED499F}"/>
          </ac:spMkLst>
        </pc:spChg>
      </pc:sldChg>
      <pc:sldChg chg="addSp modSp">
        <pc:chgData name="Dan Recher" userId="cb2091701cf3283c" providerId="LiveId" clId="{14C25AD6-FCF9-41B8-9089-37A23248403D}" dt="2020-09-13T15:25:23.973" v="23" actId="164"/>
        <pc:sldMkLst>
          <pc:docMk/>
          <pc:sldMk cId="3293204466" sldId="280"/>
        </pc:sldMkLst>
        <pc:spChg chg="add mod ord">
          <ac:chgData name="Dan Recher" userId="cb2091701cf3283c" providerId="LiveId" clId="{14C25AD6-FCF9-41B8-9089-37A23248403D}" dt="2020-09-13T15:25:23.973" v="23" actId="164"/>
          <ac:spMkLst>
            <pc:docMk/>
            <pc:sldMk cId="3293204466" sldId="280"/>
            <ac:spMk id="12" creationId="{F0FE6C2E-4AC1-467D-B212-2BB82B841AE9}"/>
          </ac:spMkLst>
        </pc:spChg>
        <pc:spChg chg="mod">
          <ac:chgData name="Dan Recher" userId="cb2091701cf3283c" providerId="LiveId" clId="{14C25AD6-FCF9-41B8-9089-37A23248403D}" dt="2020-09-12T14:59:26.568" v="18" actId="207"/>
          <ac:spMkLst>
            <pc:docMk/>
            <pc:sldMk cId="3293204466" sldId="280"/>
            <ac:spMk id="23" creationId="{A3652363-9192-4790-AD76-1263DA504518}"/>
          </ac:spMkLst>
        </pc:spChg>
        <pc:spChg chg="mod">
          <ac:chgData name="Dan Recher" userId="cb2091701cf3283c" providerId="LiveId" clId="{14C25AD6-FCF9-41B8-9089-37A23248403D}" dt="2020-09-12T14:59:30.735" v="19" actId="207"/>
          <ac:spMkLst>
            <pc:docMk/>
            <pc:sldMk cId="3293204466" sldId="280"/>
            <ac:spMk id="24" creationId="{AEB03A82-54B8-49A6-9622-1932B6E8E35D}"/>
          </ac:spMkLst>
        </pc:spChg>
        <pc:spChg chg="mod">
          <ac:chgData name="Dan Recher" userId="cb2091701cf3283c" providerId="LiveId" clId="{14C25AD6-FCF9-41B8-9089-37A23248403D}" dt="2020-09-12T14:59:24.735" v="17" actId="207"/>
          <ac:spMkLst>
            <pc:docMk/>
            <pc:sldMk cId="3293204466" sldId="280"/>
            <ac:spMk id="25" creationId="{ADC75655-8B0B-4F5D-8D0C-9C5EB2AEA342}"/>
          </ac:spMkLst>
        </pc:spChg>
        <pc:grpChg chg="add mod">
          <ac:chgData name="Dan Recher" userId="cb2091701cf3283c" providerId="LiveId" clId="{14C25AD6-FCF9-41B8-9089-37A23248403D}" dt="2020-09-13T15:25:23.973" v="23" actId="164"/>
          <ac:grpSpMkLst>
            <pc:docMk/>
            <pc:sldMk cId="3293204466" sldId="280"/>
            <ac:grpSpMk id="14" creationId="{0A638178-FBE5-44ED-81AF-134154A41B1A}"/>
          </ac:grpSpMkLst>
        </pc:grpChg>
        <pc:grpChg chg="mod">
          <ac:chgData name="Dan Recher" userId="cb2091701cf3283c" providerId="LiveId" clId="{14C25AD6-FCF9-41B8-9089-37A23248403D}" dt="2020-09-13T15:25:23.973" v="23" actId="164"/>
          <ac:grpSpMkLst>
            <pc:docMk/>
            <pc:sldMk cId="3293204466" sldId="280"/>
            <ac:grpSpMk id="26" creationId="{1C6A8F88-7690-4F3E-A077-01E733A0E669}"/>
          </ac:grpSpMkLst>
        </pc:grpChg>
      </pc:sldChg>
      <pc:sldChg chg="addSp modSp">
        <pc:chgData name="Dan Recher" userId="cb2091701cf3283c" providerId="LiveId" clId="{14C25AD6-FCF9-41B8-9089-37A23248403D}" dt="2020-09-13T15:27:28.633" v="34" actId="164"/>
        <pc:sldMkLst>
          <pc:docMk/>
          <pc:sldMk cId="2383008751" sldId="293"/>
        </pc:sldMkLst>
        <pc:spChg chg="mod">
          <ac:chgData name="Dan Recher" userId="cb2091701cf3283c" providerId="LiveId" clId="{14C25AD6-FCF9-41B8-9089-37A23248403D}" dt="2020-09-13T15:27:28.633" v="34" actId="164"/>
          <ac:spMkLst>
            <pc:docMk/>
            <pc:sldMk cId="2383008751" sldId="293"/>
            <ac:spMk id="6" creationId="{D8A3CFFD-CC22-4BB2-A6C0-BCE3840EDA09}"/>
          </ac:spMkLst>
        </pc:spChg>
        <pc:spChg chg="mod">
          <ac:chgData name="Dan Recher" userId="cb2091701cf3283c" providerId="LiveId" clId="{14C25AD6-FCF9-41B8-9089-37A23248403D}" dt="2020-09-13T15:27:28.633" v="34" actId="164"/>
          <ac:spMkLst>
            <pc:docMk/>
            <pc:sldMk cId="2383008751" sldId="293"/>
            <ac:spMk id="7" creationId="{E3E7C899-FB56-4556-83DC-C04F498F910A}"/>
          </ac:spMkLst>
        </pc:spChg>
        <pc:spChg chg="add mod ord">
          <ac:chgData name="Dan Recher" userId="cb2091701cf3283c" providerId="LiveId" clId="{14C25AD6-FCF9-41B8-9089-37A23248403D}" dt="2020-09-13T15:27:28.633" v="34" actId="164"/>
          <ac:spMkLst>
            <pc:docMk/>
            <pc:sldMk cId="2383008751" sldId="293"/>
            <ac:spMk id="8" creationId="{1E063144-FEB2-429C-A287-7B0208F42177}"/>
          </ac:spMkLst>
        </pc:spChg>
        <pc:spChg chg="mod">
          <ac:chgData name="Dan Recher" userId="cb2091701cf3283c" providerId="LiveId" clId="{14C25AD6-FCF9-41B8-9089-37A23248403D}" dt="2020-09-13T15:27:28.633" v="34" actId="164"/>
          <ac:spMkLst>
            <pc:docMk/>
            <pc:sldMk cId="2383008751" sldId="293"/>
            <ac:spMk id="11" creationId="{000B2D6A-5927-4332-9E8C-2D3659B501DA}"/>
          </ac:spMkLst>
        </pc:spChg>
        <pc:spChg chg="mod">
          <ac:chgData name="Dan Recher" userId="cb2091701cf3283c" providerId="LiveId" clId="{14C25AD6-FCF9-41B8-9089-37A23248403D}" dt="2020-09-13T15:27:28.633" v="34" actId="164"/>
          <ac:spMkLst>
            <pc:docMk/>
            <pc:sldMk cId="2383008751" sldId="293"/>
            <ac:spMk id="12" creationId="{2831CD6D-D1E8-47DD-BFE3-666A28E91051}"/>
          </ac:spMkLst>
        </pc:spChg>
        <pc:spChg chg="mod">
          <ac:chgData name="Dan Recher" userId="cb2091701cf3283c" providerId="LiveId" clId="{14C25AD6-FCF9-41B8-9089-37A23248403D}" dt="2020-09-13T15:27:28.633" v="34" actId="164"/>
          <ac:spMkLst>
            <pc:docMk/>
            <pc:sldMk cId="2383008751" sldId="293"/>
            <ac:spMk id="13" creationId="{9967E653-322A-45DD-8FCF-EFFFB20272DD}"/>
          </ac:spMkLst>
        </pc:spChg>
        <pc:grpChg chg="add mod">
          <ac:chgData name="Dan Recher" userId="cb2091701cf3283c" providerId="LiveId" clId="{14C25AD6-FCF9-41B8-9089-37A23248403D}" dt="2020-09-13T15:27:28.633" v="34" actId="164"/>
          <ac:grpSpMkLst>
            <pc:docMk/>
            <pc:sldMk cId="2383008751" sldId="293"/>
            <ac:grpSpMk id="9" creationId="{86470148-6E30-421E-8E04-1CDD214C5E7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17662-9438-468E-8604-9758ED6A48A2}" type="datetimeFigureOut">
              <a:rPr lang="en-US" smtClean="0"/>
              <a:t>4/8/21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0D9E4-B9E3-4C9F-91A2-247FD50EB81B}" type="slidenum">
              <a:rPr lang="en-US" smtClean="0"/>
              <a:t>‹#›</a:t>
            </a:fld>
            <a:endParaRPr lang="en-US"/>
          </a:p>
        </p:txBody>
      </p:sp>
    </p:spTree>
    <p:extLst>
      <p:ext uri="{BB962C8B-B14F-4D97-AF65-F5344CB8AC3E}">
        <p14:creationId xmlns:p14="http://schemas.microsoft.com/office/powerpoint/2010/main" val="233936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המתנה עד שכולם יגיעו. – סך ההצגה 20 דק'</a:t>
            </a:r>
          </a:p>
          <a:p>
            <a:pPr algn="r" rtl="1"/>
            <a:endParaRPr lang="he-IL" dirty="0"/>
          </a:p>
          <a:p>
            <a:pPr algn="r" rtl="1"/>
            <a:r>
              <a:rPr lang="he-IL" dirty="0"/>
              <a:t>הצגה של עצמי</a:t>
            </a:r>
          </a:p>
          <a:p>
            <a:pPr marL="171450" indent="-171450" algn="r" rtl="1">
              <a:buFont typeface="Arial" panose="020B0604020202020204" pitchFamily="34" charset="0"/>
              <a:buChar char="•"/>
            </a:pPr>
            <a:r>
              <a:rPr lang="he-IL" dirty="0"/>
              <a:t>שמי דן רצ'ר</a:t>
            </a:r>
          </a:p>
          <a:p>
            <a:pPr marL="171450" indent="-171450" algn="r" rtl="1">
              <a:buFont typeface="Arial" panose="020B0604020202020204" pitchFamily="34" charset="0"/>
              <a:buChar char="•"/>
            </a:pPr>
            <a:r>
              <a:rPr lang="he-IL" dirty="0"/>
              <a:t>גר בחיפה</a:t>
            </a:r>
          </a:p>
          <a:p>
            <a:pPr marL="171450" indent="-171450" algn="r" rtl="1">
              <a:buFont typeface="Arial" panose="020B0604020202020204" pitchFamily="34" charset="0"/>
              <a:buChar char="•"/>
            </a:pPr>
            <a:r>
              <a:rPr lang="he-IL" dirty="0"/>
              <a:t>עובד באינטל 7 שנים בקבוצת ה </a:t>
            </a:r>
            <a:r>
              <a:rPr lang="en-US" dirty="0"/>
              <a:t>CORE</a:t>
            </a:r>
            <a:r>
              <a:rPr lang="he-IL" dirty="0"/>
              <a:t>, עד השנה האחרונה עבדתי </a:t>
            </a:r>
            <a:r>
              <a:rPr lang="en-US" dirty="0"/>
              <a:t>BE DESIGN</a:t>
            </a:r>
            <a:r>
              <a:rPr lang="he-IL" dirty="0"/>
              <a:t>. בחודשים האחרונים עברתי למשרת </a:t>
            </a:r>
            <a:r>
              <a:rPr lang="en-US" dirty="0"/>
              <a:t>FE</a:t>
            </a:r>
            <a:r>
              <a:rPr lang="he-IL" dirty="0"/>
              <a:t> וכותב </a:t>
            </a:r>
            <a:r>
              <a:rPr lang="en-US" dirty="0"/>
              <a:t>RTL</a:t>
            </a:r>
            <a:r>
              <a:rPr lang="he-IL" dirty="0"/>
              <a:t>.</a:t>
            </a:r>
          </a:p>
          <a:p>
            <a:pPr marL="171450" indent="-171450" algn="r" rtl="1">
              <a:buFont typeface="Arial" panose="020B0604020202020204" pitchFamily="34" charset="0"/>
              <a:buChar char="•"/>
            </a:pPr>
            <a:r>
              <a:rPr lang="he-IL" dirty="0"/>
              <a:t>את התואר הראשון סיימתי לפני כ 4 שנים.</a:t>
            </a:r>
          </a:p>
          <a:p>
            <a:pPr marL="171450" indent="-171450" algn="r" rtl="1">
              <a:buFont typeface="Arial" panose="020B0604020202020204" pitchFamily="34" charset="0"/>
              <a:buChar char="•"/>
            </a:pPr>
            <a:endParaRPr lang="he-IL" dirty="0"/>
          </a:p>
          <a:p>
            <a:pPr algn="r" rtl="1"/>
            <a:r>
              <a:rPr lang="he-IL" dirty="0"/>
              <a:t>המחקר:</a:t>
            </a:r>
            <a:endParaRPr lang="en-US" dirty="0"/>
          </a:p>
          <a:p>
            <a:pPr marL="171450" indent="-171450" algn="r" rtl="1">
              <a:buFont typeface="Arial" panose="020B0604020202020204" pitchFamily="34" charset="0"/>
              <a:buChar char="•"/>
            </a:pPr>
            <a:r>
              <a:rPr lang="he-IL" dirty="0"/>
              <a:t>היום אני פה כדי להציג לכם את המחקר שלי בנושא </a:t>
            </a:r>
            <a:r>
              <a:rPr lang="en-US" dirty="0"/>
              <a:t>Efficient implementation of value prediction via micro-op cache </a:t>
            </a:r>
            <a:endParaRPr lang="he-IL" dirty="0"/>
          </a:p>
          <a:p>
            <a:pPr marL="171450" indent="-171450" algn="r" rtl="1">
              <a:buFont typeface="Arial" panose="020B0604020202020204" pitchFamily="34" charset="0"/>
              <a:buChar char="•"/>
            </a:pPr>
            <a:r>
              <a:rPr lang="he-IL" dirty="0"/>
              <a:t>בהנחיית פרופסור אבי מנדלסון.</a:t>
            </a:r>
          </a:p>
          <a:p>
            <a:pPr marL="171450" indent="-171450" algn="r" rtl="1">
              <a:buFont typeface="Arial" panose="020B0604020202020204" pitchFamily="34" charset="0"/>
              <a:buChar char="•"/>
            </a:pPr>
            <a:r>
              <a:rPr lang="he-IL" dirty="0"/>
              <a:t>המצגת נגזרה מתוך מצגת שהכנתי לסמינר תוך כדי הורדת תכנים והתאמה למבחן התזה, אם יש נושאים שדורשים הרחבה או נושאים שיש צורך לדלג עליהם אשמח לקבל פידבק תוך כדי ההצגה.</a:t>
            </a:r>
          </a:p>
          <a:p>
            <a:pPr marL="171450" indent="-171450" algn="r" rtl="1">
              <a:buFont typeface="Arial" panose="020B0604020202020204" pitchFamily="34" charset="0"/>
              <a:buChar char="•"/>
            </a:pPr>
            <a:r>
              <a:rPr lang="he-IL" dirty="0"/>
              <a:t>אין לי בעייה שתשאלו שאלות תוך כדי ההצגה ואפילו אשמח.</a:t>
            </a:r>
          </a:p>
          <a:p>
            <a:pPr marL="0" indent="0" algn="r" rtl="1">
              <a:buFont typeface="Arial" panose="020B0604020202020204" pitchFamily="34" charset="0"/>
              <a:buNone/>
            </a:pPr>
            <a:endParaRPr lang="he-IL" dirty="0"/>
          </a:p>
        </p:txBody>
      </p:sp>
      <p:sp>
        <p:nvSpPr>
          <p:cNvPr id="4" name="Slide Number Placeholder 3"/>
          <p:cNvSpPr>
            <a:spLocks noGrp="1"/>
          </p:cNvSpPr>
          <p:nvPr>
            <p:ph type="sldNum" sz="quarter" idx="5"/>
          </p:nvPr>
        </p:nvSpPr>
        <p:spPr/>
        <p:txBody>
          <a:bodyPr/>
          <a:lstStyle/>
          <a:p>
            <a:fld id="{5680D9E4-B9E3-4C9F-91A2-247FD50EB81B}" type="slidenum">
              <a:rPr lang="en-US" smtClean="0"/>
              <a:t>1</a:t>
            </a:fld>
            <a:endParaRPr lang="en-US"/>
          </a:p>
        </p:txBody>
      </p:sp>
    </p:spTree>
    <p:extLst>
      <p:ext uri="{BB962C8B-B14F-4D97-AF65-F5344CB8AC3E}">
        <p14:creationId xmlns:p14="http://schemas.microsoft.com/office/powerpoint/2010/main" val="3756580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77690"/>
          </a:xfrm>
        </p:spPr>
        <p:txBody>
          <a:bodyPr/>
          <a:lstStyle/>
          <a:p>
            <a:pPr algn="r" rtl="1"/>
            <a:r>
              <a:rPr lang="he-IL" dirty="0"/>
              <a:t>עכשיו אני אצלול יותר לעומק האלגוריתם,</a:t>
            </a:r>
          </a:p>
          <a:p>
            <a:pPr algn="r" rtl="1"/>
            <a:r>
              <a:rPr lang="he-IL" dirty="0"/>
              <a:t>האלגוריתם מחולק לשני פאזות – פאזת הלמידה, ופאזת הפרדיקציה.</a:t>
            </a:r>
          </a:p>
          <a:p>
            <a:pPr algn="r" rtl="1"/>
            <a:r>
              <a:rPr lang="he-IL" dirty="0"/>
              <a:t>קצת על שינויי המבנה שנרצה להכניס:</a:t>
            </a:r>
          </a:p>
          <a:p>
            <a:pPr algn="r" rtl="1"/>
            <a:r>
              <a:rPr lang="he-IL" dirty="0"/>
              <a:t>שינויים ב </a:t>
            </a:r>
            <a:r>
              <a:rPr lang="en-US" dirty="0"/>
              <a:t>VP</a:t>
            </a:r>
            <a:r>
              <a:rPr lang="he-IL" dirty="0"/>
              <a:t>:</a:t>
            </a:r>
          </a:p>
          <a:p>
            <a:pPr marL="228600" indent="-228600" algn="r" rtl="1">
              <a:buFont typeface="+mj-lt"/>
              <a:buAutoNum type="arabicPeriod"/>
            </a:pPr>
            <a:r>
              <a:rPr lang="en-US" dirty="0"/>
              <a:t>Virtual-link</a:t>
            </a:r>
            <a:r>
              <a:rPr lang="he-IL" dirty="0"/>
              <a:t> – לאפשר קישור ב </a:t>
            </a:r>
            <a:r>
              <a:rPr lang="en-US" dirty="0"/>
              <a:t>uOP</a:t>
            </a:r>
            <a:r>
              <a:rPr lang="he-IL" dirty="0"/>
              <a:t> ב </a:t>
            </a:r>
            <a:r>
              <a:rPr lang="en-US" dirty="0"/>
              <a:t>basic block granularity</a:t>
            </a:r>
            <a:r>
              <a:rPr lang="he-IL" dirty="0"/>
              <a:t> שאין לו מידע על ה </a:t>
            </a:r>
            <a:r>
              <a:rPr lang="en-US" dirty="0"/>
              <a:t>IP</a:t>
            </a:r>
            <a:r>
              <a:rPr lang="he-IL" dirty="0"/>
              <a:t> ממנו יצא ל </a:t>
            </a:r>
            <a:r>
              <a:rPr lang="en-US" dirty="0"/>
              <a:t>array</a:t>
            </a:r>
            <a:r>
              <a:rPr lang="he-IL" dirty="0"/>
              <a:t> – כלומר אופן הגישה ל </a:t>
            </a:r>
            <a:r>
              <a:rPr lang="en-US" dirty="0"/>
              <a:t>VP</a:t>
            </a:r>
            <a:r>
              <a:rPr lang="he-IL" dirty="0"/>
              <a:t>.</a:t>
            </a:r>
          </a:p>
          <a:p>
            <a:pPr marL="228600" indent="-228600" algn="r" rtl="1">
              <a:buFont typeface="+mj-lt"/>
              <a:buAutoNum type="arabicPeriod"/>
            </a:pPr>
            <a:r>
              <a:rPr lang="en-US" dirty="0"/>
              <a:t>Queue </a:t>
            </a:r>
            <a:r>
              <a:rPr lang="he-IL" dirty="0"/>
              <a:t> - של קריאות מה פרדיקטור שיחכו לולידציה אחרי </a:t>
            </a:r>
            <a:r>
              <a:rPr lang="en-US" dirty="0"/>
              <a:t>COMMIT</a:t>
            </a:r>
            <a:r>
              <a:rPr lang="he-IL" dirty="0"/>
              <a:t>.</a:t>
            </a:r>
          </a:p>
          <a:p>
            <a:pPr algn="r" rtl="1"/>
            <a:endParaRPr lang="he-IL" dirty="0"/>
          </a:p>
          <a:p>
            <a:pPr algn="r" rtl="1"/>
            <a:r>
              <a:rPr lang="he-IL" dirty="0"/>
              <a:t>שינויים ב </a:t>
            </a:r>
            <a:r>
              <a:rPr lang="en-US" dirty="0"/>
              <a:t>Uop Cache</a:t>
            </a:r>
            <a:r>
              <a:rPr lang="he-IL" dirty="0"/>
              <a:t>:</a:t>
            </a:r>
          </a:p>
          <a:p>
            <a:pPr marL="228600" indent="-228600" algn="r" rtl="1">
              <a:buAutoNum type="arabicPeriod"/>
            </a:pPr>
            <a:r>
              <a:rPr lang="he-IL" dirty="0"/>
              <a:t>שינוי ה </a:t>
            </a:r>
            <a:r>
              <a:rPr lang="en-US" dirty="0"/>
              <a:t>entry</a:t>
            </a:r>
            <a:r>
              <a:rPr lang="he-IL" dirty="0"/>
              <a:t> כמו שמוצג, הוספת שני ביטים של </a:t>
            </a:r>
            <a:r>
              <a:rPr lang="en-US" dirty="0"/>
              <a:t>VP</a:t>
            </a:r>
            <a:r>
              <a:rPr lang="he-IL" dirty="0"/>
              <a:t> –</a:t>
            </a:r>
            <a:r>
              <a:rPr lang="en-US" dirty="0"/>
              <a:t> VS</a:t>
            </a:r>
            <a:r>
              <a:rPr lang="he-IL" dirty="0"/>
              <a:t>, ו </a:t>
            </a:r>
            <a:r>
              <a:rPr lang="en-US" dirty="0"/>
              <a:t>VALUE</a:t>
            </a:r>
            <a:r>
              <a:rPr lang="he-IL" dirty="0"/>
              <a:t> – החיסרון שתופס הרבה מקום בעוד לא כל </a:t>
            </a:r>
            <a:r>
              <a:rPr lang="en-US" dirty="0"/>
              <a:t>UOP </a:t>
            </a:r>
            <a:r>
              <a:rPr lang="he-IL" dirty="0"/>
              <a:t> יכיל פרדיקציה, בוצע לשם הפשטות, בהמשך מה שאפשר לעשות הזרק של </a:t>
            </a:r>
            <a:r>
              <a:rPr lang="en-US" dirty="0"/>
              <a:t>UOP </a:t>
            </a:r>
            <a:r>
              <a:rPr lang="he-IL" dirty="0"/>
              <a:t> נוסף שיבצע פקודה של </a:t>
            </a:r>
            <a:r>
              <a:rPr lang="en-US" dirty="0"/>
              <a:t>MV</a:t>
            </a:r>
            <a:r>
              <a:rPr lang="he-IL" dirty="0"/>
              <a:t> ספקולטיבי של הערך ויטופל ב </a:t>
            </a:r>
            <a:r>
              <a:rPr lang="en-US" dirty="0"/>
              <a:t>ROB </a:t>
            </a:r>
            <a:r>
              <a:rPr lang="he-IL" dirty="0"/>
              <a:t>בצורה דומה.</a:t>
            </a:r>
          </a:p>
          <a:p>
            <a:pPr algn="r" rtl="1"/>
            <a:r>
              <a:rPr lang="he-IL" dirty="0"/>
              <a:t>שינויים ב </a:t>
            </a:r>
            <a:r>
              <a:rPr lang="en-US" dirty="0"/>
              <a:t>OOO</a:t>
            </a:r>
            <a:r>
              <a:rPr lang="he-IL" dirty="0"/>
              <a:t>-</a:t>
            </a:r>
            <a:r>
              <a:rPr lang="en-US" dirty="0"/>
              <a:t>EXE</a:t>
            </a:r>
            <a:r>
              <a:rPr lang="he-IL" dirty="0"/>
              <a:t>:</a:t>
            </a:r>
          </a:p>
          <a:p>
            <a:pPr marL="228600" indent="-228600" algn="r" rtl="1">
              <a:buAutoNum type="arabicPeriod"/>
            </a:pPr>
            <a:r>
              <a:rPr lang="en-US" dirty="0"/>
              <a:t>ROB</a:t>
            </a:r>
            <a:r>
              <a:rPr lang="he-IL" dirty="0"/>
              <a:t> – כאשר </a:t>
            </a:r>
            <a:r>
              <a:rPr lang="en-US" dirty="0"/>
              <a:t>UOP </a:t>
            </a:r>
            <a:r>
              <a:rPr lang="he-IL" dirty="0"/>
              <a:t> נכנס ומכיל פרדיקציה, ערך הפרדיקציה יועתק לשדה ה </a:t>
            </a:r>
            <a:r>
              <a:rPr lang="en-US" dirty="0"/>
              <a:t>RESULT VALUE</a:t>
            </a:r>
            <a:r>
              <a:rPr lang="he-IL" dirty="0"/>
              <a:t>, ה </a:t>
            </a:r>
            <a:r>
              <a:rPr lang="en-US" dirty="0"/>
              <a:t>UOP </a:t>
            </a:r>
            <a:r>
              <a:rPr lang="he-IL" dirty="0"/>
              <a:t>יסומן כמוכן ספקולטיבית (לא יוכל לבצע </a:t>
            </a:r>
            <a:r>
              <a:rPr lang="en-US" dirty="0"/>
              <a:t>COMMIT</a:t>
            </a:r>
            <a:r>
              <a:rPr lang="he-IL" dirty="0"/>
              <a:t>)</a:t>
            </a:r>
          </a:p>
          <a:p>
            <a:pPr marL="228600" indent="-228600" algn="r" rtl="1">
              <a:buAutoNum type="arabicPeriod"/>
            </a:pPr>
            <a:r>
              <a:rPr lang="he-IL" dirty="0"/>
              <a:t>כאשר </a:t>
            </a:r>
            <a:r>
              <a:rPr lang="en-US" dirty="0"/>
              <a:t>UOP </a:t>
            </a:r>
            <a:r>
              <a:rPr lang="he-IL" dirty="0"/>
              <a:t>נכנס ובודק אם האופרנדים מוכנים, אם אחד מהאופרנדים מוכן ספקולטיבית יישתמש בו.</a:t>
            </a:r>
          </a:p>
          <a:p>
            <a:pPr marL="228600" indent="-228600" algn="r" rtl="1">
              <a:buAutoNum type="arabicPeriod"/>
            </a:pPr>
            <a:r>
              <a:rPr lang="he-IL" dirty="0"/>
              <a:t>נוסיף לוגיקה של ולידציה של ה </a:t>
            </a:r>
            <a:r>
              <a:rPr lang="en-US" dirty="0"/>
              <a:t>UOP </a:t>
            </a:r>
            <a:r>
              <a:rPr lang="he-IL" dirty="0"/>
              <a:t>שעשה פרדיקציה אחרי ה </a:t>
            </a:r>
            <a:r>
              <a:rPr lang="en-US" dirty="0"/>
              <a:t>EXE</a:t>
            </a:r>
            <a:r>
              <a:rPr lang="he-IL" dirty="0"/>
              <a:t> – אם הערך נכון יסמן את ה </a:t>
            </a:r>
            <a:r>
              <a:rPr lang="en-US" dirty="0"/>
              <a:t>UOP</a:t>
            </a:r>
            <a:r>
              <a:rPr lang="he-IL" dirty="0"/>
              <a:t> כמוכן לקומיט.</a:t>
            </a:r>
          </a:p>
          <a:p>
            <a:pPr marL="228600" indent="-228600" algn="r" rtl="1">
              <a:buAutoNum type="arabicPeriod"/>
            </a:pPr>
            <a:endParaRPr lang="he-IL" dirty="0"/>
          </a:p>
          <a:p>
            <a:pPr algn="r" rtl="1"/>
            <a:r>
              <a:rPr lang="he-IL" dirty="0"/>
              <a:t>כעת הסבר על המסלול של הלימוד:</a:t>
            </a:r>
          </a:p>
          <a:p>
            <a:pPr marL="228600" indent="-228600" algn="r" rtl="1">
              <a:buAutoNum type="arabicPeriod"/>
            </a:pPr>
            <a:r>
              <a:rPr lang="he-IL" dirty="0"/>
              <a:t>נועד לא להפריע למסלול הקריטי וקורא במקביל – לוגיקה עם הרבה זמן.</a:t>
            </a:r>
          </a:p>
          <a:p>
            <a:pPr marL="228600" indent="-228600" algn="r" rtl="1">
              <a:buAutoNum type="arabicPeriod"/>
            </a:pPr>
            <a:r>
              <a:rPr lang="he-IL" dirty="0"/>
              <a:t>אחרי </a:t>
            </a:r>
            <a:r>
              <a:rPr lang="en-US" dirty="0"/>
              <a:t>COMMIT </a:t>
            </a:r>
            <a:r>
              <a:rPr lang="he-IL" dirty="0"/>
              <a:t>נוודא את הערך ונבצע עידכון.</a:t>
            </a:r>
            <a:endParaRPr lang="en-US" dirty="0"/>
          </a:p>
          <a:p>
            <a:pPr marL="228600" indent="-228600" algn="r" rtl="1">
              <a:buFont typeface="+mj-lt"/>
              <a:buAutoNum type="arabicPeriod"/>
            </a:pPr>
            <a:endParaRPr lang="he-IL" dirty="0"/>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10</a:t>
            </a:fld>
            <a:endParaRPr lang="en-US"/>
          </a:p>
        </p:txBody>
      </p:sp>
    </p:spTree>
    <p:extLst>
      <p:ext uri="{BB962C8B-B14F-4D97-AF65-F5344CB8AC3E}">
        <p14:creationId xmlns:p14="http://schemas.microsoft.com/office/powerpoint/2010/main" val="2684556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77690"/>
          </a:xfrm>
        </p:spPr>
        <p:txBody>
          <a:bodyPr/>
          <a:lstStyle/>
          <a:p>
            <a:pPr algn="r" rtl="1"/>
            <a:r>
              <a:rPr lang="he-IL" dirty="0"/>
              <a:t>עכשיו אני אצלול יותר לעומק האלגוריתם,</a:t>
            </a:r>
          </a:p>
          <a:p>
            <a:pPr algn="r" rtl="1"/>
            <a:r>
              <a:rPr lang="he-IL" dirty="0"/>
              <a:t>האלגוריתם מחולק לשני פאזות – פאזת הלמידה, ופאזת הפרדיקציה.</a:t>
            </a:r>
          </a:p>
          <a:p>
            <a:pPr algn="r" rtl="1"/>
            <a:r>
              <a:rPr lang="he-IL" dirty="0"/>
              <a:t>קצת על שינויי המבנה שנרצה להכניס:</a:t>
            </a:r>
          </a:p>
          <a:p>
            <a:pPr algn="r" rtl="1"/>
            <a:r>
              <a:rPr lang="he-IL" dirty="0"/>
              <a:t>שינויים ב </a:t>
            </a:r>
            <a:r>
              <a:rPr lang="en-US" dirty="0"/>
              <a:t>VP</a:t>
            </a:r>
            <a:r>
              <a:rPr lang="he-IL" dirty="0"/>
              <a:t>:</a:t>
            </a:r>
          </a:p>
          <a:p>
            <a:pPr marL="228600" indent="-228600" algn="r" rtl="1">
              <a:buFont typeface="+mj-lt"/>
              <a:buAutoNum type="arabicPeriod"/>
            </a:pPr>
            <a:r>
              <a:rPr lang="en-US" dirty="0"/>
              <a:t>Virtual-link</a:t>
            </a:r>
            <a:r>
              <a:rPr lang="he-IL" dirty="0"/>
              <a:t> – לאפשר קישור ב </a:t>
            </a:r>
            <a:r>
              <a:rPr lang="en-US" dirty="0"/>
              <a:t>uOP</a:t>
            </a:r>
            <a:r>
              <a:rPr lang="he-IL" dirty="0"/>
              <a:t> ב </a:t>
            </a:r>
            <a:r>
              <a:rPr lang="en-US" dirty="0"/>
              <a:t>basic block granularity</a:t>
            </a:r>
            <a:r>
              <a:rPr lang="he-IL" dirty="0"/>
              <a:t> שאין לו מידע על ה </a:t>
            </a:r>
            <a:r>
              <a:rPr lang="en-US" dirty="0"/>
              <a:t>IP</a:t>
            </a:r>
            <a:r>
              <a:rPr lang="he-IL" dirty="0"/>
              <a:t> ממנו יצא ל </a:t>
            </a:r>
            <a:r>
              <a:rPr lang="en-US" dirty="0"/>
              <a:t>array</a:t>
            </a:r>
            <a:r>
              <a:rPr lang="he-IL" dirty="0"/>
              <a:t> – כלומר אופן הגישה ל </a:t>
            </a:r>
            <a:r>
              <a:rPr lang="en-US" dirty="0"/>
              <a:t>VP</a:t>
            </a:r>
            <a:r>
              <a:rPr lang="he-IL" dirty="0"/>
              <a:t>.</a:t>
            </a:r>
          </a:p>
          <a:p>
            <a:pPr marL="228600" indent="-228600" algn="r" rtl="1">
              <a:buFont typeface="+mj-lt"/>
              <a:buAutoNum type="arabicPeriod"/>
            </a:pPr>
            <a:r>
              <a:rPr lang="en-US" dirty="0"/>
              <a:t>Queue </a:t>
            </a:r>
            <a:r>
              <a:rPr lang="he-IL" dirty="0"/>
              <a:t> - של קריאות מה פרדיקטור שיחכו לולידציה אחרי </a:t>
            </a:r>
            <a:r>
              <a:rPr lang="en-US" dirty="0"/>
              <a:t>COMMIT</a:t>
            </a:r>
            <a:r>
              <a:rPr lang="he-IL" dirty="0"/>
              <a:t>.</a:t>
            </a:r>
          </a:p>
          <a:p>
            <a:pPr algn="r" rtl="1"/>
            <a:endParaRPr lang="he-IL" dirty="0"/>
          </a:p>
          <a:p>
            <a:pPr algn="r" rtl="1"/>
            <a:r>
              <a:rPr lang="he-IL" dirty="0"/>
              <a:t>שינויים ב </a:t>
            </a:r>
            <a:r>
              <a:rPr lang="en-US" dirty="0"/>
              <a:t>Uop Cache</a:t>
            </a:r>
            <a:r>
              <a:rPr lang="he-IL" dirty="0"/>
              <a:t>:</a:t>
            </a:r>
          </a:p>
          <a:p>
            <a:pPr marL="228600" indent="-228600" algn="r" rtl="1">
              <a:buAutoNum type="arabicPeriod"/>
            </a:pPr>
            <a:r>
              <a:rPr lang="he-IL" dirty="0"/>
              <a:t>שינוי ה </a:t>
            </a:r>
            <a:r>
              <a:rPr lang="en-US" dirty="0"/>
              <a:t>entry</a:t>
            </a:r>
            <a:r>
              <a:rPr lang="he-IL" dirty="0"/>
              <a:t> כמו שמוצג, הוספת שני ביטים של </a:t>
            </a:r>
            <a:r>
              <a:rPr lang="en-US" dirty="0"/>
              <a:t>VP</a:t>
            </a:r>
            <a:r>
              <a:rPr lang="he-IL" dirty="0"/>
              <a:t> –</a:t>
            </a:r>
            <a:r>
              <a:rPr lang="en-US" dirty="0"/>
              <a:t> VS</a:t>
            </a:r>
            <a:r>
              <a:rPr lang="he-IL" dirty="0"/>
              <a:t>, ו </a:t>
            </a:r>
            <a:r>
              <a:rPr lang="en-US" dirty="0"/>
              <a:t>VALUE</a:t>
            </a:r>
            <a:r>
              <a:rPr lang="he-IL" dirty="0"/>
              <a:t> – החיסרון שתופס הרבה מקום בעוד לא כל </a:t>
            </a:r>
            <a:r>
              <a:rPr lang="en-US" dirty="0"/>
              <a:t>UOP </a:t>
            </a:r>
            <a:r>
              <a:rPr lang="he-IL" dirty="0"/>
              <a:t> יכיל פרדיקציה, בוצע לשם הפשטות, בהמשך מה שאפשר לעשות הזרק של </a:t>
            </a:r>
            <a:r>
              <a:rPr lang="en-US" dirty="0"/>
              <a:t>UOP </a:t>
            </a:r>
            <a:r>
              <a:rPr lang="he-IL" dirty="0"/>
              <a:t> נוסף שיבצע פקודה של </a:t>
            </a:r>
            <a:r>
              <a:rPr lang="en-US" dirty="0"/>
              <a:t>MV</a:t>
            </a:r>
            <a:r>
              <a:rPr lang="he-IL" dirty="0"/>
              <a:t> ספקולטיבי של הערך ויטופל ב </a:t>
            </a:r>
            <a:r>
              <a:rPr lang="en-US" dirty="0"/>
              <a:t>ROB </a:t>
            </a:r>
            <a:r>
              <a:rPr lang="he-IL" dirty="0"/>
              <a:t>בצורה דומה.</a:t>
            </a:r>
          </a:p>
          <a:p>
            <a:pPr algn="r" rtl="1"/>
            <a:r>
              <a:rPr lang="he-IL" dirty="0"/>
              <a:t>שינויים ב </a:t>
            </a:r>
            <a:r>
              <a:rPr lang="en-US" dirty="0"/>
              <a:t>OOO</a:t>
            </a:r>
            <a:r>
              <a:rPr lang="he-IL" dirty="0"/>
              <a:t>-</a:t>
            </a:r>
            <a:r>
              <a:rPr lang="en-US" dirty="0"/>
              <a:t>EXE</a:t>
            </a:r>
            <a:r>
              <a:rPr lang="he-IL" dirty="0"/>
              <a:t>:</a:t>
            </a:r>
          </a:p>
          <a:p>
            <a:pPr marL="228600" indent="-228600" algn="r" rtl="1">
              <a:buAutoNum type="arabicPeriod"/>
            </a:pPr>
            <a:r>
              <a:rPr lang="en-US" dirty="0"/>
              <a:t>ROB</a:t>
            </a:r>
            <a:r>
              <a:rPr lang="he-IL" dirty="0"/>
              <a:t> – כאשר </a:t>
            </a:r>
            <a:r>
              <a:rPr lang="en-US" dirty="0"/>
              <a:t>UOP </a:t>
            </a:r>
            <a:r>
              <a:rPr lang="he-IL" dirty="0"/>
              <a:t> נכנס ומכיל פרדיקציה, ערך הפרדיקציה יועתק לשדה ה </a:t>
            </a:r>
            <a:r>
              <a:rPr lang="en-US" dirty="0"/>
              <a:t>RESULT VALUE</a:t>
            </a:r>
            <a:r>
              <a:rPr lang="he-IL" dirty="0"/>
              <a:t>, ה </a:t>
            </a:r>
            <a:r>
              <a:rPr lang="en-US" dirty="0"/>
              <a:t>UOP </a:t>
            </a:r>
            <a:r>
              <a:rPr lang="he-IL" dirty="0"/>
              <a:t>יסומן כמוכן ספקולטיבית (לא יוכל לבצע </a:t>
            </a:r>
            <a:r>
              <a:rPr lang="en-US" dirty="0"/>
              <a:t>COMMIT</a:t>
            </a:r>
            <a:r>
              <a:rPr lang="he-IL" dirty="0"/>
              <a:t>)</a:t>
            </a:r>
          </a:p>
          <a:p>
            <a:pPr marL="228600" indent="-228600" algn="r" rtl="1">
              <a:buAutoNum type="arabicPeriod"/>
            </a:pPr>
            <a:r>
              <a:rPr lang="he-IL" dirty="0"/>
              <a:t>כאשר </a:t>
            </a:r>
            <a:r>
              <a:rPr lang="en-US" dirty="0"/>
              <a:t>UOP </a:t>
            </a:r>
            <a:r>
              <a:rPr lang="he-IL" dirty="0"/>
              <a:t>נכנס ובודק אם האופרנדים מוכנים, אם אחד מהאופרנדים מוכן ספקולטיבית יישתמש בו.</a:t>
            </a:r>
          </a:p>
          <a:p>
            <a:pPr marL="228600" indent="-228600" algn="r" rtl="1">
              <a:buAutoNum type="arabicPeriod"/>
            </a:pPr>
            <a:r>
              <a:rPr lang="he-IL" dirty="0"/>
              <a:t>נוסיף לוגיקה של ולידציה של ה </a:t>
            </a:r>
            <a:r>
              <a:rPr lang="en-US" dirty="0"/>
              <a:t>UOP </a:t>
            </a:r>
            <a:r>
              <a:rPr lang="he-IL" dirty="0"/>
              <a:t>שעשה פרדיקציה אחרי ה </a:t>
            </a:r>
            <a:r>
              <a:rPr lang="en-US" dirty="0"/>
              <a:t>EXE</a:t>
            </a:r>
            <a:r>
              <a:rPr lang="he-IL" dirty="0"/>
              <a:t> – אם הערך נכון יסמן את ה </a:t>
            </a:r>
            <a:r>
              <a:rPr lang="en-US" dirty="0"/>
              <a:t>UOP</a:t>
            </a:r>
            <a:r>
              <a:rPr lang="he-IL" dirty="0"/>
              <a:t> כמוכן לקומיט.</a:t>
            </a:r>
          </a:p>
          <a:p>
            <a:pPr marL="228600" indent="-228600" algn="r" rtl="1">
              <a:buAutoNum type="arabicPeriod"/>
            </a:pPr>
            <a:endParaRPr lang="he-IL" dirty="0"/>
          </a:p>
          <a:p>
            <a:pPr algn="r" rtl="1"/>
            <a:r>
              <a:rPr lang="he-IL" dirty="0"/>
              <a:t>כעת הסבר על המסלול של הלימוד:</a:t>
            </a:r>
          </a:p>
          <a:p>
            <a:pPr marL="228600" indent="-228600" algn="r" rtl="1">
              <a:buAutoNum type="arabicPeriod"/>
            </a:pPr>
            <a:r>
              <a:rPr lang="he-IL" dirty="0"/>
              <a:t>נועד לא להפריע למסלול הקריטי וקורא במקביל – לוגיקה עם הרבה זמן.</a:t>
            </a:r>
          </a:p>
          <a:p>
            <a:pPr marL="228600" indent="-228600" algn="r" rtl="1">
              <a:buAutoNum type="arabicPeriod"/>
            </a:pPr>
            <a:r>
              <a:rPr lang="he-IL" dirty="0"/>
              <a:t>אחרי </a:t>
            </a:r>
            <a:r>
              <a:rPr lang="en-US" dirty="0"/>
              <a:t>COMMIT </a:t>
            </a:r>
            <a:r>
              <a:rPr lang="he-IL" dirty="0"/>
              <a:t>נוודא את הערך ונבצע עידכון.</a:t>
            </a:r>
            <a:endParaRPr lang="en-US" dirty="0"/>
          </a:p>
          <a:p>
            <a:pPr marL="228600" indent="-228600" algn="r" rtl="1">
              <a:buFont typeface="+mj-lt"/>
              <a:buAutoNum type="arabicPeriod"/>
            </a:pPr>
            <a:endParaRPr lang="he-IL" dirty="0"/>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11</a:t>
            </a:fld>
            <a:endParaRPr lang="en-US"/>
          </a:p>
        </p:txBody>
      </p:sp>
    </p:spTree>
    <p:extLst>
      <p:ext uri="{BB962C8B-B14F-4D97-AF65-F5344CB8AC3E}">
        <p14:creationId xmlns:p14="http://schemas.microsoft.com/office/powerpoint/2010/main" val="2848061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מסלול הפרדיקציה</a:t>
            </a:r>
          </a:p>
          <a:p>
            <a:pPr algn="r" rtl="1"/>
            <a:r>
              <a:rPr lang="he-IL" dirty="0"/>
              <a:t>מתחלק לשניים, מסלול של </a:t>
            </a:r>
            <a:r>
              <a:rPr lang="en-US" dirty="0"/>
              <a:t>uOP</a:t>
            </a:r>
            <a:r>
              <a:rPr lang="he-IL" dirty="0"/>
              <a:t> שמספק את החיזוי</a:t>
            </a:r>
            <a:r>
              <a:rPr lang="en-US" dirty="0"/>
              <a:t> </a:t>
            </a:r>
            <a:r>
              <a:rPr lang="he-IL" dirty="0"/>
              <a:t> ו </a:t>
            </a:r>
            <a:r>
              <a:rPr lang="en-US" dirty="0"/>
              <a:t>uOP</a:t>
            </a:r>
            <a:r>
              <a:rPr lang="he-IL" dirty="0"/>
              <a:t> שמשתמש בחיזוי.</a:t>
            </a:r>
          </a:p>
          <a:p>
            <a:pPr algn="r" rtl="1"/>
            <a:r>
              <a:rPr lang="he-IL" dirty="0"/>
              <a:t>בשקף הזה נראה את מסלול ה </a:t>
            </a:r>
            <a:r>
              <a:rPr lang="en-US" dirty="0"/>
              <a:t>uOP</a:t>
            </a:r>
            <a:r>
              <a:rPr lang="he-IL" dirty="0"/>
              <a:t> שמספק את החיזוי:</a:t>
            </a:r>
          </a:p>
          <a:p>
            <a:pPr marL="228600" indent="-228600" algn="r" rtl="1">
              <a:buAutoNum type="arabicPeriod"/>
            </a:pPr>
            <a:r>
              <a:rPr lang="he-IL" dirty="0"/>
              <a:t>נקרא מה </a:t>
            </a:r>
            <a:r>
              <a:rPr lang="en-US" dirty="0"/>
              <a:t>uOP cache</a:t>
            </a:r>
            <a:r>
              <a:rPr lang="he-IL" dirty="0"/>
              <a:t> כרגיל.</a:t>
            </a:r>
          </a:p>
          <a:p>
            <a:pPr marL="228600" indent="-228600" algn="r" rtl="1">
              <a:buAutoNum type="arabicPeriod"/>
            </a:pPr>
            <a:r>
              <a:rPr lang="he-IL" dirty="0"/>
              <a:t>כאשר נרשם ל </a:t>
            </a:r>
            <a:r>
              <a:rPr lang="en-US" dirty="0"/>
              <a:t>ROB</a:t>
            </a:r>
            <a:r>
              <a:rPr lang="he-IL" dirty="0"/>
              <a:t> אם </a:t>
            </a:r>
            <a:r>
              <a:rPr lang="en-US" dirty="0"/>
              <a:t>VP</a:t>
            </a:r>
            <a:r>
              <a:rPr lang="he-IL" dirty="0"/>
              <a:t> דלוק, ערך הפרדיקציה יירשם ב </a:t>
            </a:r>
            <a:r>
              <a:rPr lang="en-US" dirty="0"/>
              <a:t>ROB</a:t>
            </a:r>
            <a:r>
              <a:rPr lang="he-IL" dirty="0"/>
              <a:t> כערך תוצאה וידליק ביט שמסמן שהערך הרשום הוא ספקולטיבי.</a:t>
            </a:r>
          </a:p>
          <a:p>
            <a:pPr marL="228600" indent="-228600" algn="r" rtl="1">
              <a:buAutoNum type="arabicPeriod"/>
            </a:pPr>
            <a:r>
              <a:rPr lang="he-IL" dirty="0"/>
              <a:t>אחרי ביצוע הפקודה וכאשר נדע את הערך הנכון של הפקודה נבצע השוואה לערך הספקולטיבי, במידה ולא נכון – נאפס </a:t>
            </a:r>
            <a:r>
              <a:rPr lang="en-US" dirty="0"/>
              <a:t>VP</a:t>
            </a:r>
            <a:r>
              <a:rPr lang="he-IL" dirty="0"/>
              <a:t> ב </a:t>
            </a:r>
            <a:r>
              <a:rPr lang="en-US" dirty="0"/>
              <a:t>uOP</a:t>
            </a:r>
            <a:r>
              <a:rPr lang="he-IL" dirty="0"/>
              <a:t> הספציפי ב</a:t>
            </a:r>
            <a:r>
              <a:rPr lang="en-US" dirty="0"/>
              <a:t> cache</a:t>
            </a:r>
            <a:r>
              <a:rPr lang="he-IL" dirty="0"/>
              <a:t> ונבצע </a:t>
            </a:r>
            <a:r>
              <a:rPr lang="en-US" dirty="0"/>
              <a:t>flush</a:t>
            </a:r>
            <a:r>
              <a:rPr lang="he-IL" dirty="0"/>
              <a:t> ל צ'קפויינט האחרון.</a:t>
            </a:r>
          </a:p>
          <a:p>
            <a:pPr marL="228600" indent="-228600" algn="r" rtl="1">
              <a:buAutoNum type="arabicPeriod"/>
            </a:pPr>
            <a:r>
              <a:rPr lang="he-IL" dirty="0"/>
              <a:t>אם הערך נכון, נסמן את הפקודה למוכנה ל </a:t>
            </a:r>
            <a:r>
              <a:rPr lang="en-US" dirty="0"/>
              <a:t>COMMIT</a:t>
            </a:r>
            <a:r>
              <a:rPr lang="he-IL" dirty="0"/>
              <a:t> – ייגרור שכל הפקודות שיישתמשו בערך הספקולטיבי גם נכונות.</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13</a:t>
            </a:fld>
            <a:endParaRPr lang="en-US"/>
          </a:p>
        </p:txBody>
      </p:sp>
    </p:spTree>
    <p:extLst>
      <p:ext uri="{BB962C8B-B14F-4D97-AF65-F5344CB8AC3E}">
        <p14:creationId xmlns:p14="http://schemas.microsoft.com/office/powerpoint/2010/main" val="2540941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מסלול הפרדיקציה</a:t>
            </a:r>
          </a:p>
          <a:p>
            <a:pPr algn="r" rtl="1"/>
            <a:r>
              <a:rPr lang="he-IL" dirty="0"/>
              <a:t>מתחלק לשניים, מסלול של </a:t>
            </a:r>
            <a:r>
              <a:rPr lang="en-US" dirty="0"/>
              <a:t>uOP</a:t>
            </a:r>
            <a:r>
              <a:rPr lang="he-IL" dirty="0"/>
              <a:t> שמספק את החיזוי</a:t>
            </a:r>
            <a:r>
              <a:rPr lang="en-US" dirty="0"/>
              <a:t> </a:t>
            </a:r>
            <a:r>
              <a:rPr lang="he-IL" dirty="0"/>
              <a:t> ו </a:t>
            </a:r>
            <a:r>
              <a:rPr lang="en-US" dirty="0"/>
              <a:t>uOP</a:t>
            </a:r>
            <a:r>
              <a:rPr lang="he-IL" dirty="0"/>
              <a:t> שמשתמש בחיזוי.</a:t>
            </a:r>
          </a:p>
          <a:p>
            <a:pPr algn="r" rtl="1"/>
            <a:r>
              <a:rPr lang="he-IL" dirty="0"/>
              <a:t>בשקף הזה נראה את מסלול ה </a:t>
            </a:r>
            <a:r>
              <a:rPr lang="en-US" dirty="0"/>
              <a:t>uOP</a:t>
            </a:r>
            <a:r>
              <a:rPr lang="he-IL" dirty="0"/>
              <a:t> שמספק את החיזוי:</a:t>
            </a:r>
          </a:p>
          <a:p>
            <a:pPr marL="228600" indent="-228600" algn="r" rtl="1">
              <a:buAutoNum type="arabicPeriod"/>
            </a:pPr>
            <a:r>
              <a:rPr lang="he-IL" dirty="0"/>
              <a:t>נקרא מה </a:t>
            </a:r>
            <a:r>
              <a:rPr lang="en-US" dirty="0"/>
              <a:t>uOP cache</a:t>
            </a:r>
            <a:r>
              <a:rPr lang="he-IL" dirty="0"/>
              <a:t> כרגיל.</a:t>
            </a:r>
          </a:p>
          <a:p>
            <a:pPr marL="228600" indent="-228600" algn="r" rtl="1">
              <a:buAutoNum type="arabicPeriod"/>
            </a:pPr>
            <a:r>
              <a:rPr lang="he-IL" dirty="0"/>
              <a:t>כאשר נרשם ל </a:t>
            </a:r>
            <a:r>
              <a:rPr lang="en-US" dirty="0"/>
              <a:t>ROB</a:t>
            </a:r>
            <a:r>
              <a:rPr lang="he-IL" dirty="0"/>
              <a:t> אם </a:t>
            </a:r>
            <a:r>
              <a:rPr lang="en-US" dirty="0"/>
              <a:t>VP</a:t>
            </a:r>
            <a:r>
              <a:rPr lang="he-IL" dirty="0"/>
              <a:t> דלוק, ערך הפרדיקציה יירשם ב </a:t>
            </a:r>
            <a:r>
              <a:rPr lang="en-US" dirty="0"/>
              <a:t>ROB</a:t>
            </a:r>
            <a:r>
              <a:rPr lang="he-IL" dirty="0"/>
              <a:t> כערך תוצאה וידליק ביט שמסמן שהערך הרשום הוא ספקולטיבי.</a:t>
            </a:r>
          </a:p>
          <a:p>
            <a:pPr marL="228600" indent="-228600" algn="r" rtl="1">
              <a:buAutoNum type="arabicPeriod"/>
            </a:pPr>
            <a:r>
              <a:rPr lang="he-IL" dirty="0"/>
              <a:t>אחרי ביצוע הפקודה וכאשר נדע את הערך הנכון של הפקודה נבצע השוואה לערך הספקולטיבי, במידה ולא נכון – נאפס </a:t>
            </a:r>
            <a:r>
              <a:rPr lang="en-US" dirty="0"/>
              <a:t>VP</a:t>
            </a:r>
            <a:r>
              <a:rPr lang="he-IL" dirty="0"/>
              <a:t> ב </a:t>
            </a:r>
            <a:r>
              <a:rPr lang="en-US" dirty="0"/>
              <a:t>uOP</a:t>
            </a:r>
            <a:r>
              <a:rPr lang="he-IL" dirty="0"/>
              <a:t> הספציפי ב</a:t>
            </a:r>
            <a:r>
              <a:rPr lang="en-US" dirty="0"/>
              <a:t> cache</a:t>
            </a:r>
            <a:r>
              <a:rPr lang="he-IL" dirty="0"/>
              <a:t> ונבצע </a:t>
            </a:r>
            <a:r>
              <a:rPr lang="en-US" dirty="0"/>
              <a:t>flush</a:t>
            </a:r>
            <a:r>
              <a:rPr lang="he-IL" dirty="0"/>
              <a:t> ל צ'קפויינט האחרון.</a:t>
            </a:r>
          </a:p>
          <a:p>
            <a:pPr marL="228600" indent="-228600" algn="r" rtl="1">
              <a:buAutoNum type="arabicPeriod"/>
            </a:pPr>
            <a:r>
              <a:rPr lang="he-IL" dirty="0"/>
              <a:t>אם הערך נכון, נסמן את הפקודה למוכנה ל </a:t>
            </a:r>
            <a:r>
              <a:rPr lang="en-US" dirty="0"/>
              <a:t>COMMIT</a:t>
            </a:r>
            <a:r>
              <a:rPr lang="he-IL" dirty="0"/>
              <a:t> – ייגרור שכל הפקודות שיישתמשו בערך הספקולטיבי גם נכונות.</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14</a:t>
            </a:fld>
            <a:endParaRPr lang="en-US"/>
          </a:p>
        </p:txBody>
      </p:sp>
    </p:spTree>
    <p:extLst>
      <p:ext uri="{BB962C8B-B14F-4D97-AF65-F5344CB8AC3E}">
        <p14:creationId xmlns:p14="http://schemas.microsoft.com/office/powerpoint/2010/main" val="198548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הזה נראה את מסלול ה </a:t>
            </a:r>
            <a:r>
              <a:rPr lang="en-US" dirty="0"/>
              <a:t>uOP</a:t>
            </a:r>
            <a:r>
              <a:rPr lang="he-IL" dirty="0"/>
              <a:t> שמשתמש בחיזוי:</a:t>
            </a:r>
          </a:p>
          <a:p>
            <a:pPr marL="228600" indent="-228600" algn="r" rtl="1">
              <a:buAutoNum type="arabicPeriod"/>
            </a:pPr>
            <a:r>
              <a:rPr lang="he-IL" dirty="0"/>
              <a:t>נקרא מה </a:t>
            </a:r>
            <a:r>
              <a:rPr lang="en-US" dirty="0"/>
              <a:t>uOP cache</a:t>
            </a:r>
            <a:r>
              <a:rPr lang="he-IL" dirty="0"/>
              <a:t> כרגיל.</a:t>
            </a:r>
          </a:p>
          <a:p>
            <a:pPr marL="228600" indent="-228600" algn="r" rtl="1">
              <a:buAutoNum type="arabicPeriod"/>
            </a:pPr>
            <a:r>
              <a:rPr lang="he-IL" dirty="0"/>
              <a:t>כאשר נרשם ל </a:t>
            </a:r>
            <a:r>
              <a:rPr lang="en-US" dirty="0"/>
              <a:t>ROB</a:t>
            </a:r>
            <a:r>
              <a:rPr lang="he-IL" dirty="0"/>
              <a:t>, כאן אין חשיבות לערך </a:t>
            </a:r>
            <a:r>
              <a:rPr lang="en-US" dirty="0"/>
              <a:t>VP</a:t>
            </a:r>
            <a:r>
              <a:rPr lang="he-IL" dirty="0"/>
              <a:t> או </a:t>
            </a:r>
            <a:r>
              <a:rPr lang="en-US" dirty="0"/>
              <a:t>VS</a:t>
            </a:r>
            <a:r>
              <a:rPr lang="he-IL" dirty="0"/>
              <a:t>, כאשר בפעולה רגילה של </a:t>
            </a:r>
            <a:r>
              <a:rPr lang="en-US" dirty="0"/>
              <a:t>OOO </a:t>
            </a:r>
            <a:r>
              <a:rPr lang="he-IL" dirty="0"/>
              <a:t>ייבדוק אם האופרנדים מוכנים לשימוש ואחד האופרנדים הוא ערך פרדיקציה מסומן כספקולטיבי – ייקח את הערך כמו ערך רגיל ויבצע את כל התהליך כרגיל.</a:t>
            </a:r>
          </a:p>
          <a:p>
            <a:pPr marL="228600" indent="-228600" algn="r" rtl="1">
              <a:buAutoNum type="arabicPeriod"/>
            </a:pPr>
            <a:r>
              <a:rPr lang="he-IL" dirty="0"/>
              <a:t>כאשר יסיים את הביצוע יסומן כמוכן ל </a:t>
            </a:r>
            <a:r>
              <a:rPr lang="en-US" dirty="0"/>
              <a:t>COMMIT</a:t>
            </a:r>
            <a:r>
              <a:rPr lang="he-IL" dirty="0"/>
              <a:t> כרגיל – אם הפקודה שעליה עשינו פרדיקציה עשתה </a:t>
            </a:r>
            <a:r>
              <a:rPr lang="en-US" dirty="0"/>
              <a:t>COMMIT </a:t>
            </a:r>
            <a:r>
              <a:rPr lang="he-IL" dirty="0"/>
              <a:t>זאת אומרת שגם הפקודה הזאת בוצעה נכון, ולכן גם היא יכולה לעשות </a:t>
            </a:r>
            <a:r>
              <a:rPr lang="en-US" dirty="0"/>
              <a:t>COMMIT </a:t>
            </a:r>
            <a:r>
              <a:rPr lang="he-IL" dirty="0"/>
              <a:t>לפי הסדר – ואם הניחוש לא יהיה נכון, יבוצע </a:t>
            </a:r>
            <a:r>
              <a:rPr lang="en-US" dirty="0"/>
              <a:t>FLUSH </a:t>
            </a:r>
            <a:r>
              <a:rPr lang="he-IL" dirty="0"/>
              <a:t> והפקודה תתבצע שנית עם הערך הנכון.</a:t>
            </a:r>
          </a:p>
        </p:txBody>
      </p:sp>
      <p:sp>
        <p:nvSpPr>
          <p:cNvPr id="4" name="Slide Number Placeholder 3"/>
          <p:cNvSpPr>
            <a:spLocks noGrp="1"/>
          </p:cNvSpPr>
          <p:nvPr>
            <p:ph type="sldNum" sz="quarter" idx="5"/>
          </p:nvPr>
        </p:nvSpPr>
        <p:spPr/>
        <p:txBody>
          <a:bodyPr/>
          <a:lstStyle/>
          <a:p>
            <a:fld id="{5680D9E4-B9E3-4C9F-91A2-247FD50EB81B}" type="slidenum">
              <a:rPr lang="en-US" smtClean="0"/>
              <a:t>15</a:t>
            </a:fld>
            <a:endParaRPr lang="en-US"/>
          </a:p>
        </p:txBody>
      </p:sp>
    </p:spTree>
    <p:extLst>
      <p:ext uri="{BB962C8B-B14F-4D97-AF65-F5344CB8AC3E}">
        <p14:creationId xmlns:p14="http://schemas.microsoft.com/office/powerpoint/2010/main" val="114569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Sniper a parallel, high-speed and accurate x86 simulator.  This multi-core simulator is based on the interval core model and the Graphite simulation infrastructure, allowing for fast and accurate simulation and for trading off simulation speed for accuracy to allow a range of flexible simulation options when exploring different homogeneous and heterogeneous multi-core architectures.</a:t>
            </a:r>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16</a:t>
            </a:fld>
            <a:endParaRPr lang="en-US"/>
          </a:p>
        </p:txBody>
      </p:sp>
    </p:spTree>
    <p:extLst>
      <p:ext uri="{BB962C8B-B14F-4D97-AF65-F5344CB8AC3E}">
        <p14:creationId xmlns:p14="http://schemas.microsoft.com/office/powerpoint/2010/main" val="282967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הבא ריכזתי את התוצאות מכיוון שיפור ה </a:t>
            </a:r>
            <a:r>
              <a:rPr lang="en-US" dirty="0"/>
              <a:t>IPC</a:t>
            </a:r>
            <a:r>
              <a:rPr lang="he-IL" dirty="0"/>
              <a:t>.</a:t>
            </a:r>
          </a:p>
          <a:p>
            <a:pPr algn="r" rtl="1"/>
            <a:r>
              <a:rPr lang="he-IL" dirty="0"/>
              <a:t>הגרף מתייחס לשיפור ביחס לסימולציה על מודל נקי ללא </a:t>
            </a:r>
            <a:r>
              <a:rPr lang="en-US" dirty="0" err="1"/>
              <a:t>uOPcache</a:t>
            </a:r>
            <a:r>
              <a:rPr lang="he-IL" dirty="0"/>
              <a:t> וללא </a:t>
            </a:r>
            <a:r>
              <a:rPr lang="en-US" dirty="0"/>
              <a:t>VP</a:t>
            </a:r>
            <a:r>
              <a:rPr lang="he-IL" dirty="0"/>
              <a:t>.</a:t>
            </a:r>
          </a:p>
          <a:p>
            <a:pPr algn="r" rtl="1"/>
            <a:r>
              <a:rPr lang="he-IL" dirty="0"/>
              <a:t>ראשית אפשר לראות שיפור של 6% בשיפור עם </a:t>
            </a:r>
            <a:r>
              <a:rPr lang="en-US" dirty="0"/>
              <a:t>uOP Cache</a:t>
            </a:r>
            <a:r>
              <a:rPr lang="he-IL" dirty="0"/>
              <a:t>. </a:t>
            </a:r>
          </a:p>
          <a:p>
            <a:pPr algn="r" rtl="1"/>
            <a:r>
              <a:rPr lang="he-IL" dirty="0"/>
              <a:t>בעוד מודל נקי עם </a:t>
            </a:r>
            <a:r>
              <a:rPr lang="en-US" dirty="0"/>
              <a:t>LVP</a:t>
            </a:r>
            <a:r>
              <a:rPr lang="he-IL" dirty="0"/>
              <a:t> בגודל 8</a:t>
            </a:r>
            <a:r>
              <a:rPr lang="en-US" dirty="0"/>
              <a:t>K</a:t>
            </a:r>
            <a:r>
              <a:rPr lang="he-IL" dirty="0"/>
              <a:t> לא נתן לא כל שיפור, אך אם נצרף אינטגרציה כפי שהצגנו במחקר של </a:t>
            </a:r>
            <a:r>
              <a:rPr lang="en-US" dirty="0"/>
              <a:t>LVP</a:t>
            </a:r>
            <a:r>
              <a:rPr lang="he-IL" dirty="0"/>
              <a:t> עם </a:t>
            </a:r>
            <a:r>
              <a:rPr lang="en-US" dirty="0"/>
              <a:t>UOPCACHE</a:t>
            </a:r>
            <a:r>
              <a:rPr lang="he-IL" dirty="0"/>
              <a:t> נראה שיפור שהוא גדול מהשיפור של </a:t>
            </a:r>
            <a:r>
              <a:rPr lang="en-US" dirty="0"/>
              <a:t>UOPCACHE</a:t>
            </a:r>
            <a:r>
              <a:rPr lang="he-IL" dirty="0"/>
              <a:t> ניתן להסביר זאת עקב הצוה שבא בניתי: כאשר </a:t>
            </a:r>
            <a:r>
              <a:rPr lang="en-US" dirty="0"/>
              <a:t>ENTRY</a:t>
            </a:r>
            <a:r>
              <a:rPr lang="he-IL" dirty="0"/>
              <a:t> עובר מ </a:t>
            </a:r>
            <a:r>
              <a:rPr lang="en-US" dirty="0"/>
              <a:t>LVP</a:t>
            </a:r>
            <a:r>
              <a:rPr lang="he-IL" dirty="0"/>
              <a:t> ל </a:t>
            </a:r>
            <a:r>
              <a:rPr lang="en-US" dirty="0"/>
              <a:t>UOPCACHE</a:t>
            </a:r>
            <a:r>
              <a:rPr lang="he-IL" dirty="0"/>
              <a:t> מתפנה מקום נוסף ב </a:t>
            </a:r>
            <a:r>
              <a:rPr lang="en-US" dirty="0"/>
              <a:t>LVP</a:t>
            </a:r>
            <a:r>
              <a:rPr lang="he-IL" dirty="0"/>
              <a:t> כלומר ניתן לדמות אותו כעת לפרדיקטור גדול יותר ולכן כמו גם בדיקות אחרות שעשיתי ברגע שמגדילים את ה </a:t>
            </a:r>
            <a:r>
              <a:rPr lang="en-US" dirty="0"/>
              <a:t>LVP </a:t>
            </a:r>
            <a:r>
              <a:rPr lang="he-IL" dirty="0"/>
              <a:t>הוא נותן שיפורים בביצועים.</a:t>
            </a:r>
          </a:p>
          <a:p>
            <a:pPr algn="r" rtl="1"/>
            <a:endParaRPr lang="he-IL" dirty="0"/>
          </a:p>
          <a:p>
            <a:pPr algn="r" rtl="1"/>
            <a:r>
              <a:rPr lang="he-IL" dirty="0"/>
              <a:t>ב </a:t>
            </a:r>
            <a:r>
              <a:rPr lang="en-US" dirty="0"/>
              <a:t>VTAGE</a:t>
            </a:r>
            <a:r>
              <a:rPr lang="he-IL" dirty="0"/>
              <a:t> שהוא מנגנון משומן יותר, ניתן לראות שיפורים של כ 21% לעומת מודל נקי, וביחד עם </a:t>
            </a:r>
            <a:r>
              <a:rPr lang="en-US" dirty="0"/>
              <a:t>UOPCACHE</a:t>
            </a:r>
            <a:r>
              <a:rPr lang="he-IL" dirty="0"/>
              <a:t> שיפור של 23%, חשוב להדגיש שהחיבור של </a:t>
            </a:r>
            <a:r>
              <a:rPr lang="en-US" dirty="0"/>
              <a:t>VTAGE</a:t>
            </a:r>
            <a:r>
              <a:rPr lang="he-IL" dirty="0"/>
              <a:t> עם </a:t>
            </a:r>
            <a:r>
              <a:rPr lang="en-US" dirty="0"/>
              <a:t>UOPCACHE</a:t>
            </a:r>
            <a:r>
              <a:rPr lang="he-IL" dirty="0"/>
              <a:t> פוגע ביעילות של </a:t>
            </a:r>
            <a:r>
              <a:rPr lang="en-US" dirty="0"/>
              <a:t>VTAGE</a:t>
            </a:r>
            <a:r>
              <a:rPr lang="he-IL" dirty="0"/>
              <a:t> מכיוון ואנחנו מאבדים את מנגנון ה </a:t>
            </a:r>
            <a:r>
              <a:rPr lang="en-US" dirty="0"/>
              <a:t>context</a:t>
            </a:r>
            <a:r>
              <a:rPr lang="he-IL" dirty="0"/>
              <a:t> שלו ברגע שנעביר ל </a:t>
            </a:r>
            <a:r>
              <a:rPr lang="en-US" dirty="0"/>
              <a:t>UOP</a:t>
            </a:r>
            <a:r>
              <a:rPr lang="he-IL" dirty="0"/>
              <a:t>.</a:t>
            </a:r>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17</a:t>
            </a:fld>
            <a:endParaRPr lang="en-US"/>
          </a:p>
        </p:txBody>
      </p:sp>
    </p:spTree>
    <p:extLst>
      <p:ext uri="{BB962C8B-B14F-4D97-AF65-F5344CB8AC3E}">
        <p14:creationId xmlns:p14="http://schemas.microsoft.com/office/powerpoint/2010/main" val="203702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פה אני מראה ריכוז התוצאות בהשוואה של אנרגיה כאשר ה </a:t>
            </a:r>
            <a:r>
              <a:rPr lang="en-US" dirty="0"/>
              <a:t>BASELINE</a:t>
            </a:r>
            <a:r>
              <a:rPr lang="he-IL" dirty="0"/>
              <a:t> הוא מודל נקי ללא </a:t>
            </a:r>
            <a:r>
              <a:rPr lang="en-US" dirty="0"/>
              <a:t>UOPCACHE</a:t>
            </a:r>
            <a:r>
              <a:rPr lang="he-IL" dirty="0"/>
              <a:t> וללא </a:t>
            </a:r>
            <a:r>
              <a:rPr lang="en-US" dirty="0"/>
              <a:t>VP</a:t>
            </a:r>
            <a:r>
              <a:rPr lang="he-IL" dirty="0"/>
              <a:t> מוגדר כ 100% - ניתן לראות את כמות האנרגיה לפי אפליקציות.</a:t>
            </a:r>
          </a:p>
          <a:p>
            <a:pPr algn="r" rtl="1"/>
            <a:r>
              <a:rPr lang="he-IL" dirty="0"/>
              <a:t>בממוצע שימוש ב </a:t>
            </a:r>
            <a:r>
              <a:rPr lang="en-US" dirty="0"/>
              <a:t>VTAGE</a:t>
            </a:r>
            <a:r>
              <a:rPr lang="he-IL" dirty="0"/>
              <a:t> עם </a:t>
            </a:r>
            <a:r>
              <a:rPr lang="en-US" dirty="0"/>
              <a:t>uOP CACHE</a:t>
            </a:r>
            <a:r>
              <a:rPr lang="he-IL" dirty="0"/>
              <a:t> נותן שיפור של 24%</a:t>
            </a:r>
          </a:p>
          <a:p>
            <a:pPr algn="r" rtl="1"/>
            <a:r>
              <a:rPr lang="he-IL" dirty="0"/>
              <a:t>אין שקף שמייצג שיפור ב </a:t>
            </a:r>
            <a:r>
              <a:rPr lang="en-US" dirty="0"/>
              <a:t>POWER</a:t>
            </a:r>
            <a:r>
              <a:rPr lang="he-IL" dirty="0"/>
              <a:t> כי נמדד רק על </a:t>
            </a:r>
            <a:r>
              <a:rPr lang="en-US" dirty="0" err="1"/>
              <a:t>uOPCACHE</a:t>
            </a:r>
            <a:r>
              <a:rPr lang="he-IL" dirty="0"/>
              <a:t> והוא השיפור היחידי כמו שהוצג בהתחלה.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18</a:t>
            </a:fld>
            <a:endParaRPr lang="en-US"/>
          </a:p>
        </p:txBody>
      </p:sp>
    </p:spTree>
    <p:extLst>
      <p:ext uri="{BB962C8B-B14F-4D97-AF65-F5344CB8AC3E}">
        <p14:creationId xmlns:p14="http://schemas.microsoft.com/office/powerpoint/2010/main" val="630081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work we only suggested a way for implementing LVP type of value predictors, for future works, first, I suggest to review stride predictors, it’s seems implementation basis should be very similar but in addition micro-op cache should get additional data on the stride and doing the computation, in my thought  stride predictor implementation should get simplicity benefits when moving the stride calculation to the OOO in micro-op like structure.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Context-based predictors should be taken further, in our research after confidence saturated and copying the information into the micro-op cache, the prediction loose the context making the prediction to behave like normal LVP, In the research, the technique should be upgraded to save not only the prediction data but to know the context or the trace it should give the prediction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Recovery algorithms in my implementation is very aggressive, removing the prediction from micro-op in bad prediction, softer algorithms should be reviewed, maybe in some way returning the data back to the original predictor, or maybe instead of removing the entry some bit can indicate the entry as “copied” to be easier to be evicted when needed, but if we have case of bad prediction and the entry still exist in the prediction table it can be revived easily.</a:t>
            </a:r>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19</a:t>
            </a:fld>
            <a:endParaRPr lang="en-US"/>
          </a:p>
        </p:txBody>
      </p:sp>
    </p:spTree>
    <p:extLst>
      <p:ext uri="{BB962C8B-B14F-4D97-AF65-F5344CB8AC3E}">
        <p14:creationId xmlns:p14="http://schemas.microsoft.com/office/powerpoint/2010/main" val="1059706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1" fontAlgn="auto" latinLnBrk="0" hangingPunct="1">
              <a:lnSpc>
                <a:spcPct val="100000"/>
              </a:lnSpc>
              <a:spcBef>
                <a:spcPts val="0"/>
              </a:spcBef>
              <a:spcAft>
                <a:spcPts val="0"/>
              </a:spcAft>
              <a:buClrTx/>
              <a:buSzTx/>
              <a:tabLst/>
              <a:defRPr/>
            </a:pPr>
            <a:endParaRPr lang="en-US" sz="800" dirty="0"/>
          </a:p>
        </p:txBody>
      </p:sp>
      <p:sp>
        <p:nvSpPr>
          <p:cNvPr id="4" name="Slide Number Placeholder 3"/>
          <p:cNvSpPr>
            <a:spLocks noGrp="1"/>
          </p:cNvSpPr>
          <p:nvPr>
            <p:ph type="sldNum" sz="quarter" idx="5"/>
          </p:nvPr>
        </p:nvSpPr>
        <p:spPr/>
        <p:txBody>
          <a:bodyPr/>
          <a:lstStyle/>
          <a:p>
            <a:fld id="{5680D9E4-B9E3-4C9F-91A2-247FD50EB81B}" type="slidenum">
              <a:rPr lang="en-US" smtClean="0"/>
              <a:t>20</a:t>
            </a:fld>
            <a:endParaRPr lang="en-US"/>
          </a:p>
        </p:txBody>
      </p:sp>
    </p:spTree>
    <p:extLst>
      <p:ext uri="{BB962C8B-B14F-4D97-AF65-F5344CB8AC3E}">
        <p14:creationId xmlns:p14="http://schemas.microsoft.com/office/powerpoint/2010/main" val="96047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אני יודע שלמבחן תזה נהוג להביא כיבוד, לצערי בתקופה זו אנחנו נאלצים לעשות את המבחן באופן וירטואלי, אז בשביל ההרגשה הטובה הבאתי קצת תמונות של כיבוד</a:t>
            </a:r>
            <a:r>
              <a:rPr lang="he-IL" dirty="0">
                <a:sym typeface="Wingdings" panose="05000000000000000000" pitchFamily="2" charset="2"/>
              </a:rPr>
              <a:t></a:t>
            </a:r>
            <a:endParaRPr lang="he-IL" dirty="0"/>
          </a:p>
          <a:p>
            <a:pPr algn="r" rtl="1"/>
            <a:endParaRPr lang="he-IL" sz="600" dirty="0"/>
          </a:p>
        </p:txBody>
      </p:sp>
      <p:sp>
        <p:nvSpPr>
          <p:cNvPr id="4" name="Slide Number Placeholder 3"/>
          <p:cNvSpPr>
            <a:spLocks noGrp="1"/>
          </p:cNvSpPr>
          <p:nvPr>
            <p:ph type="sldNum" sz="quarter" idx="5"/>
          </p:nvPr>
        </p:nvSpPr>
        <p:spPr/>
        <p:txBody>
          <a:bodyPr/>
          <a:lstStyle/>
          <a:p>
            <a:fld id="{5680D9E4-B9E3-4C9F-91A2-247FD50EB81B}" type="slidenum">
              <a:rPr lang="en-US" smtClean="0"/>
              <a:t>2</a:t>
            </a:fld>
            <a:endParaRPr lang="en-US"/>
          </a:p>
        </p:txBody>
      </p:sp>
    </p:spTree>
    <p:extLst>
      <p:ext uri="{BB962C8B-B14F-4D97-AF65-F5344CB8AC3E}">
        <p14:creationId xmlns:p14="http://schemas.microsoft.com/office/powerpoint/2010/main" val="2990511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80D9E4-B9E3-4C9F-91A2-247FD50EB81B}" type="slidenum">
              <a:rPr lang="en-US" smtClean="0"/>
              <a:t>21</a:t>
            </a:fld>
            <a:endParaRPr lang="en-US"/>
          </a:p>
        </p:txBody>
      </p:sp>
    </p:spTree>
    <p:extLst>
      <p:ext uri="{BB962C8B-B14F-4D97-AF65-F5344CB8AC3E}">
        <p14:creationId xmlns:p14="http://schemas.microsoft.com/office/powerpoint/2010/main" val="1122288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en-US" sz="1050" dirty="0"/>
              <a:t>RISC</a:t>
            </a:r>
            <a:r>
              <a:rPr lang="he-IL" sz="1050" dirty="0"/>
              <a:t> פקודות פשוטות, </a:t>
            </a:r>
            <a:r>
              <a:rPr lang="en-US" sz="1050" dirty="0"/>
              <a:t>CISC </a:t>
            </a:r>
            <a:r>
              <a:rPr lang="he-IL" sz="1050" dirty="0"/>
              <a:t>פקודות מורכבות</a:t>
            </a:r>
          </a:p>
          <a:p>
            <a:pPr marL="228600" indent="-228600" algn="r" rtl="1">
              <a:buAutoNum type="arabicPeriod"/>
            </a:pPr>
            <a:r>
              <a:rPr lang="en-US" sz="1050" dirty="0"/>
              <a:t>RISC</a:t>
            </a:r>
            <a:r>
              <a:rPr lang="he-IL" sz="1050" dirty="0"/>
              <a:t> פקודות באורך שווה – </a:t>
            </a:r>
            <a:r>
              <a:rPr lang="en-US" sz="1050" dirty="0"/>
              <a:t>CISC </a:t>
            </a:r>
            <a:r>
              <a:rPr lang="he-IL" sz="1050" dirty="0"/>
              <a:t> אורך משתנה</a:t>
            </a:r>
          </a:p>
          <a:p>
            <a:pPr marL="228600" indent="-228600" algn="r" rtl="1">
              <a:buAutoNum type="arabicPeriod"/>
            </a:pPr>
            <a:r>
              <a:rPr lang="en-US" sz="1050" dirty="0"/>
              <a:t>RISC </a:t>
            </a:r>
            <a:r>
              <a:rPr lang="he-IL" sz="1050" dirty="0"/>
              <a:t> קל לעשות </a:t>
            </a:r>
            <a:r>
              <a:rPr lang="en-US" sz="1050" dirty="0"/>
              <a:t>DECODE </a:t>
            </a:r>
            <a:r>
              <a:rPr lang="he-IL" sz="1050" dirty="0"/>
              <a:t>בחומרה, </a:t>
            </a:r>
            <a:r>
              <a:rPr lang="en-US" sz="1050" dirty="0"/>
              <a:t>CISC</a:t>
            </a:r>
            <a:r>
              <a:rPr lang="he-IL" sz="1050" dirty="0"/>
              <a:t> דורש חומרה מורכבת שצורכת הרבה </a:t>
            </a:r>
            <a:r>
              <a:rPr lang="en-US" sz="1050" dirty="0"/>
              <a:t>POWER</a:t>
            </a:r>
            <a:endParaRPr lang="he-IL" sz="1050" dirty="0"/>
          </a:p>
          <a:p>
            <a:pPr marL="228600" indent="-228600" algn="r" rtl="1">
              <a:buAutoNum type="arabicPeriod"/>
            </a:pPr>
            <a:r>
              <a:rPr lang="en-US" sz="1050" dirty="0"/>
              <a:t>CISC </a:t>
            </a:r>
            <a:r>
              <a:rPr lang="he-IL" sz="1050" dirty="0"/>
              <a:t>מאפשר לעשות תכניות קצרות יותר ונצילות טובה יותר של זיכרון.</a:t>
            </a:r>
            <a:endParaRPr lang="en-US" sz="1050" dirty="0"/>
          </a:p>
        </p:txBody>
      </p:sp>
      <p:sp>
        <p:nvSpPr>
          <p:cNvPr id="4" name="Slide Number Placeholder 3"/>
          <p:cNvSpPr>
            <a:spLocks noGrp="1"/>
          </p:cNvSpPr>
          <p:nvPr>
            <p:ph type="sldNum" sz="quarter" idx="5"/>
          </p:nvPr>
        </p:nvSpPr>
        <p:spPr/>
        <p:txBody>
          <a:bodyPr/>
          <a:lstStyle/>
          <a:p>
            <a:fld id="{5680D9E4-B9E3-4C9F-91A2-247FD50EB81B}" type="slidenum">
              <a:rPr lang="en-US" smtClean="0"/>
              <a:t>23</a:t>
            </a:fld>
            <a:endParaRPr lang="en-US"/>
          </a:p>
        </p:txBody>
      </p:sp>
    </p:spTree>
    <p:extLst>
      <p:ext uri="{BB962C8B-B14F-4D97-AF65-F5344CB8AC3E}">
        <p14:creationId xmlns:p14="http://schemas.microsoft.com/office/powerpoint/2010/main" val="1095021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sz="700" dirty="0"/>
              <a:t>מעבדים חדשים רוצים למקבל כמה שיותר ביצוע פקודות – דורש לעשות דיקוד לכמה פקודות במקביל</a:t>
            </a:r>
          </a:p>
          <a:p>
            <a:pPr marL="228600" indent="-228600" algn="r" rtl="1">
              <a:buAutoNum type="arabicPeriod"/>
            </a:pPr>
            <a:r>
              <a:rPr lang="he-IL" sz="700" dirty="0"/>
              <a:t>דיקוד של אורך פקודה הופך להיות קשה ככל שממקבלים יותר, דורש חומרה מסובכת יותר, כביכול גילוי אורך של פקודה שניה יכול להתחיל רק אחרי שזיהינו את אורך הפקודה הראשונה – בפועל מבצעים במקביל על ידי ספקולציה של "אם אורך הפקודה הוא 1, אם אורך הפקודה הוא 2 ... " ועל ידי כך משכפלים את הלוגיקה והסיבוכיות</a:t>
            </a:r>
          </a:p>
          <a:p>
            <a:pPr marL="228600" indent="-228600" algn="r" rtl="1">
              <a:buAutoNum type="arabicPeriod"/>
            </a:pPr>
            <a:r>
              <a:rPr lang="he-IL" sz="700" dirty="0"/>
              <a:t>לא ידוע באמת איפה הפקודה האחרונה נגמרת, יכולים להיות ברנאצ'ים גם באמצע השורה שהם לא </a:t>
            </a:r>
            <a:r>
              <a:rPr lang="en-US" sz="700" dirty="0"/>
              <a:t>taken</a:t>
            </a:r>
            <a:r>
              <a:rPr lang="he-IL" sz="700" dirty="0"/>
              <a:t> – </a:t>
            </a:r>
            <a:r>
              <a:rPr lang="en-US" sz="700" dirty="0"/>
              <a:t>BP</a:t>
            </a:r>
            <a:r>
              <a:rPr lang="he-IL" sz="700" dirty="0"/>
              <a:t> יעזור לתת חיזוי מוקדם.</a:t>
            </a:r>
          </a:p>
          <a:p>
            <a:pPr marL="228600" indent="-228600" algn="r" rtl="1">
              <a:buAutoNum type="arabicPeriod"/>
            </a:pPr>
            <a:r>
              <a:rPr lang="he-IL" sz="700" dirty="0"/>
              <a:t>בדוגמא הנוכחית </a:t>
            </a:r>
            <a:r>
              <a:rPr lang="en-US" sz="700" dirty="0"/>
              <a:t>0xa3</a:t>
            </a:r>
            <a:r>
              <a:rPr lang="he-IL" sz="700" dirty="0"/>
              <a:t> יכול להיות גם אופקוד, וגם </a:t>
            </a:r>
            <a:r>
              <a:rPr lang="en-US" sz="700" dirty="0"/>
              <a:t>immediate</a:t>
            </a:r>
            <a:r>
              <a:rPr lang="he-IL" sz="700" dirty="0"/>
              <a:t> </a:t>
            </a:r>
          </a:p>
        </p:txBody>
      </p:sp>
      <p:sp>
        <p:nvSpPr>
          <p:cNvPr id="4" name="Slide Number Placeholder 3"/>
          <p:cNvSpPr>
            <a:spLocks noGrp="1"/>
          </p:cNvSpPr>
          <p:nvPr>
            <p:ph type="sldNum" sz="quarter" idx="5"/>
          </p:nvPr>
        </p:nvSpPr>
        <p:spPr/>
        <p:txBody>
          <a:bodyPr/>
          <a:lstStyle/>
          <a:p>
            <a:fld id="{5680D9E4-B9E3-4C9F-91A2-247FD50EB81B}" type="slidenum">
              <a:rPr lang="en-US" smtClean="0"/>
              <a:t>24</a:t>
            </a:fld>
            <a:endParaRPr lang="en-US"/>
          </a:p>
        </p:txBody>
      </p:sp>
    </p:spTree>
    <p:extLst>
      <p:ext uri="{BB962C8B-B14F-4D97-AF65-F5344CB8AC3E}">
        <p14:creationId xmlns:p14="http://schemas.microsoft.com/office/powerpoint/2010/main" val="1654952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sz="700" dirty="0"/>
              <a:t>שמירה של פקודות מקודדות ל </a:t>
            </a:r>
            <a:r>
              <a:rPr lang="en-US" sz="700" dirty="0"/>
              <a:t>UOPS</a:t>
            </a:r>
            <a:r>
              <a:rPr lang="he-IL" sz="700" dirty="0"/>
              <a:t> אחרי </a:t>
            </a:r>
            <a:r>
              <a:rPr lang="en-US" sz="700" dirty="0"/>
              <a:t>DECODE </a:t>
            </a:r>
            <a:r>
              <a:rPr lang="he-IL" sz="700" dirty="0"/>
              <a:t> ראשוני</a:t>
            </a:r>
          </a:p>
          <a:p>
            <a:pPr marL="228600" indent="-228600" algn="r" rtl="1">
              <a:buAutoNum type="arabicPeriod"/>
            </a:pPr>
            <a:r>
              <a:rPr lang="he-IL" sz="700" dirty="0"/>
              <a:t>הרעיון אומר שאמור לעבוד ב </a:t>
            </a:r>
            <a:r>
              <a:rPr lang="en-US" sz="700" dirty="0"/>
              <a:t>BASIC BLOCK GRANULARITY</a:t>
            </a:r>
            <a:r>
              <a:rPr lang="he-IL" sz="700" dirty="0"/>
              <a:t> – כלומר חלוקה לפי בלוקים של כניסה אחת ויציאה אחת – הגישה ל </a:t>
            </a:r>
            <a:r>
              <a:rPr lang="en-US" sz="700" dirty="0"/>
              <a:t>UOP CACHE</a:t>
            </a:r>
            <a:r>
              <a:rPr lang="he-IL" sz="700" dirty="0"/>
              <a:t> עם </a:t>
            </a:r>
            <a:r>
              <a:rPr lang="en-US" sz="700" dirty="0"/>
              <a:t>BASIC BLOCK HEAD</a:t>
            </a:r>
            <a:endParaRPr lang="he-IL" sz="700" dirty="0"/>
          </a:p>
          <a:p>
            <a:pPr marL="228600" indent="-228600" algn="r" rtl="1">
              <a:buAutoNum type="arabicPeriod"/>
            </a:pPr>
            <a:r>
              <a:rPr lang="he-IL" sz="700" dirty="0"/>
              <a:t>נותם חיסכון גם של </a:t>
            </a:r>
            <a:r>
              <a:rPr lang="en-US" sz="700" dirty="0"/>
              <a:t>POWER </a:t>
            </a:r>
            <a:r>
              <a:rPr lang="he-IL" sz="700" dirty="0"/>
              <a:t>וגם של </a:t>
            </a:r>
            <a:r>
              <a:rPr lang="en-US" sz="700" dirty="0"/>
              <a:t>PERFORMANCE</a:t>
            </a:r>
            <a:endParaRPr lang="he-IL" sz="700" dirty="0"/>
          </a:p>
          <a:p>
            <a:pPr marL="685800" lvl="1" indent="-228600" algn="r" rtl="1">
              <a:buAutoNum type="arabicPeriod"/>
            </a:pPr>
            <a:r>
              <a:rPr lang="en-US" sz="700" dirty="0"/>
              <a:t>POWER </a:t>
            </a:r>
            <a:r>
              <a:rPr lang="he-IL" sz="700" dirty="0"/>
              <a:t>– חוסך ביצוע דיקודינג של פקודות כלומר כל ה </a:t>
            </a:r>
            <a:r>
              <a:rPr lang="en-US" sz="700" dirty="0"/>
              <a:t>PIPE </a:t>
            </a:r>
            <a:r>
              <a:rPr lang="he-IL" sz="700" dirty="0"/>
              <a:t>של הדיקודינג יכול להיות מכובה – ובעצם מבצע קריאה מתוך מערך</a:t>
            </a:r>
          </a:p>
          <a:p>
            <a:pPr marL="685800" lvl="1" indent="-228600" algn="r" rtl="1">
              <a:buAutoNum type="arabicPeriod"/>
            </a:pPr>
            <a:r>
              <a:rPr lang="en-US" sz="700" dirty="0"/>
              <a:t>PERFORMANCE</a:t>
            </a:r>
            <a:r>
              <a:rPr lang="he-IL" sz="700" dirty="0"/>
              <a:t> – מאפשר גם לקצר את ה </a:t>
            </a:r>
            <a:r>
              <a:rPr lang="en-US" sz="700" dirty="0"/>
              <a:t>PIPE</a:t>
            </a:r>
            <a:r>
              <a:rPr lang="he-IL" sz="700" dirty="0"/>
              <a:t>, וגם לתת תפוקה של יותר פקודות ב </a:t>
            </a:r>
            <a:r>
              <a:rPr lang="en-US" sz="700" dirty="0"/>
              <a:t>CYCLE</a:t>
            </a:r>
            <a:endParaRPr lang="he-IL" sz="700" dirty="0"/>
          </a:p>
          <a:p>
            <a:pPr marL="0" lvl="0" indent="0" algn="r" rtl="1">
              <a:buNone/>
            </a:pPr>
            <a:r>
              <a:rPr lang="he-IL" sz="700" dirty="0"/>
              <a:t>4. מאפשר ביצוע אופטימזיות על </a:t>
            </a:r>
            <a:r>
              <a:rPr lang="en-US" sz="700" dirty="0"/>
              <a:t>UOPS</a:t>
            </a:r>
            <a:r>
              <a:rPr lang="he-IL" sz="700" dirty="0"/>
              <a:t> – כלומר </a:t>
            </a:r>
            <a:r>
              <a:rPr lang="en-US" sz="700" dirty="0"/>
              <a:t>FUSE</a:t>
            </a:r>
            <a:endParaRPr lang="he-IL" sz="700" dirty="0"/>
          </a:p>
          <a:p>
            <a:pPr algn="r" rtl="1"/>
            <a:endParaRPr lang="en-US" sz="700" dirty="0"/>
          </a:p>
          <a:p>
            <a:pPr algn="r" rtl="1"/>
            <a:r>
              <a:rPr lang="en-US" sz="700" dirty="0"/>
              <a:t>* Our proposal on general micro-op cache</a:t>
            </a:r>
          </a:p>
        </p:txBody>
      </p:sp>
      <p:sp>
        <p:nvSpPr>
          <p:cNvPr id="4" name="Slide Number Placeholder 3"/>
          <p:cNvSpPr>
            <a:spLocks noGrp="1"/>
          </p:cNvSpPr>
          <p:nvPr>
            <p:ph type="sldNum" sz="quarter" idx="5"/>
          </p:nvPr>
        </p:nvSpPr>
        <p:spPr/>
        <p:txBody>
          <a:bodyPr/>
          <a:lstStyle/>
          <a:p>
            <a:fld id="{5680D9E4-B9E3-4C9F-91A2-247FD50EB81B}" type="slidenum">
              <a:rPr lang="en-US" smtClean="0"/>
              <a:t>25</a:t>
            </a:fld>
            <a:endParaRPr lang="en-US"/>
          </a:p>
        </p:txBody>
      </p:sp>
    </p:spTree>
    <p:extLst>
      <p:ext uri="{BB962C8B-B14F-4D97-AF65-F5344CB8AC3E}">
        <p14:creationId xmlns:p14="http://schemas.microsoft.com/office/powerpoint/2010/main" val="220015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en-US" dirty="0"/>
              <a:t>RAW</a:t>
            </a:r>
            <a:r>
              <a:rPr lang="he-IL" dirty="0"/>
              <a:t> – משפיע גם על ה </a:t>
            </a:r>
            <a:r>
              <a:rPr lang="en-US" dirty="0"/>
              <a:t>PIPELINE</a:t>
            </a:r>
            <a:r>
              <a:rPr lang="he-IL" dirty="0"/>
              <a:t> – פקודה שהתוצאה שלה עדיין לא נרשמה, פתרו על ידי </a:t>
            </a:r>
            <a:r>
              <a:rPr lang="en-US" dirty="0"/>
              <a:t>BYPASS</a:t>
            </a:r>
            <a:r>
              <a:rPr lang="he-IL" dirty="0"/>
              <a:t> אך לא מאפשר ביצוע מקבילי או הפיכה של פקודות ב </a:t>
            </a:r>
            <a:r>
              <a:rPr lang="en-US" dirty="0"/>
              <a:t>OOO</a:t>
            </a:r>
            <a:r>
              <a:rPr lang="he-IL" dirty="0"/>
              <a:t>.</a:t>
            </a:r>
          </a:p>
          <a:p>
            <a:pPr marL="228600" indent="-228600" algn="r" rtl="1">
              <a:buAutoNum type="arabicPeriod"/>
            </a:pPr>
            <a:r>
              <a:rPr lang="en-US" dirty="0"/>
              <a:t>WAR</a:t>
            </a:r>
            <a:r>
              <a:rPr lang="he-IL" dirty="0"/>
              <a:t> \ </a:t>
            </a:r>
            <a:r>
              <a:rPr lang="en-US" dirty="0"/>
              <a:t>WAW</a:t>
            </a:r>
            <a:r>
              <a:rPr lang="he-IL" dirty="0"/>
              <a:t> – תלויות שמופיעות רק כאשר הופכים את הסדר של הפקודות כמו שעושים ב </a:t>
            </a:r>
            <a:r>
              <a:rPr lang="en-US" dirty="0"/>
              <a:t>OOO</a:t>
            </a:r>
            <a:r>
              <a:rPr lang="he-IL" dirty="0"/>
              <a:t> - </a:t>
            </a:r>
          </a:p>
        </p:txBody>
      </p:sp>
      <p:sp>
        <p:nvSpPr>
          <p:cNvPr id="4" name="Slide Number Placeholder 3"/>
          <p:cNvSpPr>
            <a:spLocks noGrp="1"/>
          </p:cNvSpPr>
          <p:nvPr>
            <p:ph type="sldNum" sz="quarter" idx="5"/>
          </p:nvPr>
        </p:nvSpPr>
        <p:spPr/>
        <p:txBody>
          <a:bodyPr/>
          <a:lstStyle/>
          <a:p>
            <a:fld id="{5680D9E4-B9E3-4C9F-91A2-247FD50EB81B}" type="slidenum">
              <a:rPr lang="en-US" smtClean="0"/>
              <a:t>26</a:t>
            </a:fld>
            <a:endParaRPr lang="en-US"/>
          </a:p>
        </p:txBody>
      </p:sp>
    </p:spTree>
    <p:extLst>
      <p:ext uri="{BB962C8B-B14F-4D97-AF65-F5344CB8AC3E}">
        <p14:creationId xmlns:p14="http://schemas.microsoft.com/office/powerpoint/2010/main" val="3582055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dirty="0"/>
              <a:t>יש מנגנון ב </a:t>
            </a:r>
            <a:r>
              <a:rPr lang="en-US" dirty="0"/>
              <a:t>OOO </a:t>
            </a:r>
            <a:r>
              <a:rPr lang="he-IL" dirty="0"/>
              <a:t> בשם </a:t>
            </a:r>
            <a:r>
              <a:rPr lang="en-US" dirty="0"/>
              <a:t>RENAMING</a:t>
            </a:r>
            <a:r>
              <a:rPr lang="he-IL" dirty="0"/>
              <a:t> שאמור לבטל </a:t>
            </a:r>
            <a:r>
              <a:rPr lang="en-US" dirty="0"/>
              <a:t>WAR/WAW</a:t>
            </a:r>
            <a:r>
              <a:rPr lang="he-IL" dirty="0"/>
              <a:t> תלויות, על ידי החלפת שמות הרגיסטרים</a:t>
            </a:r>
          </a:p>
          <a:p>
            <a:pPr marL="228600" indent="-228600" algn="r" rtl="1">
              <a:buAutoNum type="arabicPeriod"/>
            </a:pPr>
            <a:r>
              <a:rPr lang="he-IL" dirty="0"/>
              <a:t>מבצע פקודות לא בהכרח לפי הסדר אלא לפי מוכנות הפקודות – מאפשר ביצוע פקודות במקביל ולדלג על פקודות שמחכות לתוצאות</a:t>
            </a:r>
          </a:p>
          <a:p>
            <a:pPr marL="228600" indent="-228600" algn="r" rtl="1">
              <a:buAutoNum type="arabicPeriod"/>
            </a:pPr>
            <a:r>
              <a:rPr lang="he-IL" dirty="0"/>
              <a:t>נותן </a:t>
            </a:r>
            <a:r>
              <a:rPr lang="en-US" dirty="0"/>
              <a:t>UTILIZATION</a:t>
            </a:r>
            <a:r>
              <a:rPr lang="he-IL" dirty="0"/>
              <a:t> יותר טוב של ה </a:t>
            </a:r>
            <a:r>
              <a:rPr lang="en-US" dirty="0"/>
              <a:t>EXECUTION</a:t>
            </a:r>
            <a:r>
              <a:rPr lang="he-IL" dirty="0"/>
              <a:t> יוניטס</a:t>
            </a:r>
          </a:p>
          <a:p>
            <a:pPr marL="228600" indent="-228600" algn="r" rtl="1">
              <a:buAutoNum type="arabicPeriod"/>
            </a:pPr>
            <a:r>
              <a:rPr lang="he-IL" dirty="0"/>
              <a:t>מאפשר לעשות </a:t>
            </a:r>
            <a:r>
              <a:rPr lang="en-US" dirty="0"/>
              <a:t>COMMIT</a:t>
            </a:r>
            <a:r>
              <a:rPr lang="he-IL" dirty="0"/>
              <a:t> של יותר מפקודה אחת ולהגדיל </a:t>
            </a:r>
            <a:r>
              <a:rPr lang="en-US" dirty="0"/>
              <a:t>IPC</a:t>
            </a:r>
            <a:endParaRPr lang="he-IL" dirty="0"/>
          </a:p>
          <a:p>
            <a:pPr marL="228600" indent="-228600" algn="r" rtl="1">
              <a:buAutoNum type="arabicPeriod"/>
            </a:pPr>
            <a:r>
              <a:rPr lang="he-IL" dirty="0"/>
              <a:t>מנצל </a:t>
            </a:r>
            <a:r>
              <a:rPr lang="en-US" dirty="0"/>
              <a:t>ILP </a:t>
            </a:r>
            <a:r>
              <a:rPr lang="he-IL" dirty="0"/>
              <a:t> בתכנית</a:t>
            </a:r>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27</a:t>
            </a:fld>
            <a:endParaRPr lang="en-US"/>
          </a:p>
        </p:txBody>
      </p:sp>
    </p:spTree>
    <p:extLst>
      <p:ext uri="{BB962C8B-B14F-4D97-AF65-F5344CB8AC3E}">
        <p14:creationId xmlns:p14="http://schemas.microsoft.com/office/powerpoint/2010/main" val="1937413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gradFill>
                  <a:gsLst>
                    <a:gs pos="34000">
                      <a:srgbClr val="EDEDED"/>
                    </a:gs>
                    <a:gs pos="0">
                      <a:srgbClr val="BFBFBF"/>
                    </a:gs>
                    <a:gs pos="100000">
                      <a:srgbClr val="FFFFFF"/>
                    </a:gs>
                  </a:gsLst>
                  <a:lin ang="4800000" scaled="0"/>
                </a:gradFill>
              </a:rPr>
              <a:t>Does not necessarily imply that execution is on the wrong path like branch predictor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gradFill>
                  <a:gsLst>
                    <a:gs pos="34000">
                      <a:srgbClr val="EDEDED"/>
                    </a:gs>
                    <a:gs pos="0">
                      <a:srgbClr val="BFBFBF"/>
                    </a:gs>
                    <a:gs pos="100000">
                      <a:srgbClr val="FFFFFF"/>
                    </a:gs>
                  </a:gsLst>
                  <a:lin ang="4800000" scaled="0"/>
                </a:gradFill>
              </a:rPr>
              <a:t>Pipeline squashing – need high accuracy (is not valuable to do it on every ALU instruction)</a:t>
            </a:r>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28</a:t>
            </a:fld>
            <a:endParaRPr lang="en-US"/>
          </a:p>
        </p:txBody>
      </p:sp>
    </p:spTree>
    <p:extLst>
      <p:ext uri="{BB962C8B-B14F-4D97-AF65-F5344CB8AC3E}">
        <p14:creationId xmlns:p14="http://schemas.microsoft.com/office/powerpoint/2010/main" val="777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29</a:t>
            </a:fld>
            <a:endParaRPr lang="en-US"/>
          </a:p>
        </p:txBody>
      </p:sp>
    </p:spTree>
    <p:extLst>
      <p:ext uri="{BB962C8B-B14F-4D97-AF65-F5344CB8AC3E}">
        <p14:creationId xmlns:p14="http://schemas.microsoft.com/office/powerpoint/2010/main" val="1043311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30</a:t>
            </a:fld>
            <a:endParaRPr lang="en-US"/>
          </a:p>
        </p:txBody>
      </p:sp>
    </p:spTree>
    <p:extLst>
      <p:ext uri="{BB962C8B-B14F-4D97-AF65-F5344CB8AC3E}">
        <p14:creationId xmlns:p14="http://schemas.microsoft.com/office/powerpoint/2010/main" val="42514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ולהשתמש במבנים קיימים בתוך ה </a:t>
            </a:r>
            <a:r>
              <a:rPr lang="en-US" dirty="0"/>
              <a:t>uop cache</a:t>
            </a:r>
            <a:r>
              <a:rPr lang="he-IL" dirty="0"/>
              <a:t> - להוסיף</a:t>
            </a:r>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31</a:t>
            </a:fld>
            <a:endParaRPr lang="en-US"/>
          </a:p>
        </p:txBody>
      </p:sp>
    </p:spTree>
    <p:extLst>
      <p:ext uri="{BB962C8B-B14F-4D97-AF65-F5344CB8AC3E}">
        <p14:creationId xmlns:p14="http://schemas.microsoft.com/office/powerpoint/2010/main" val="402879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הצגת הנושאים: במצגת זו אעבור על הנושאים הבאים:</a:t>
            </a:r>
          </a:p>
          <a:p>
            <a:pPr marL="171450" indent="-171450" algn="r" rtl="1">
              <a:buFont typeface="Arial" panose="020B0604020202020204" pitchFamily="34" charset="0"/>
              <a:buChar char="•"/>
            </a:pPr>
            <a:r>
              <a:rPr lang="he-IL" dirty="0"/>
              <a:t>מוטיבציה, ראשית אסביר מה המוטיבציה בכלל להתעסק ב </a:t>
            </a:r>
            <a:r>
              <a:rPr lang="en-US" dirty="0"/>
              <a:t>VP</a:t>
            </a:r>
            <a:r>
              <a:rPr lang="he-IL" dirty="0"/>
              <a:t>, למה </a:t>
            </a:r>
            <a:r>
              <a:rPr lang="en-US" dirty="0"/>
              <a:t>micro-op cache</a:t>
            </a:r>
            <a:r>
              <a:rPr lang="he-IL" dirty="0"/>
              <a:t>.</a:t>
            </a:r>
          </a:p>
          <a:p>
            <a:pPr marL="171450" indent="-171450" algn="r" rtl="1">
              <a:buFont typeface="Arial" panose="020B0604020202020204" pitchFamily="34" charset="0"/>
              <a:buChar char="•"/>
            </a:pPr>
            <a:r>
              <a:rPr lang="he-IL" dirty="0"/>
              <a:t>לאחר מכן אציג את התרומה שלי שנבעה מהמחקר.</a:t>
            </a:r>
          </a:p>
          <a:p>
            <a:pPr marL="171450" indent="-171450" algn="r" rtl="1">
              <a:buFont typeface="Arial" panose="020B0604020202020204" pitchFamily="34" charset="0"/>
              <a:buChar char="•"/>
            </a:pPr>
            <a:r>
              <a:rPr lang="he-IL" dirty="0"/>
              <a:t>אתן רקע קצר על </a:t>
            </a:r>
            <a:r>
              <a:rPr lang="en-US" dirty="0"/>
              <a:t>VP</a:t>
            </a:r>
            <a:r>
              <a:rPr lang="he-IL" dirty="0"/>
              <a:t>, ואציג מחקר קיים.</a:t>
            </a:r>
          </a:p>
          <a:p>
            <a:pPr marL="171450" indent="-171450" algn="r" rtl="1">
              <a:buFont typeface="Arial" panose="020B0604020202020204" pitchFamily="34" charset="0"/>
              <a:buChar char="•"/>
            </a:pPr>
            <a:r>
              <a:rPr lang="he-IL" dirty="0"/>
              <a:t>לאחר מכן אגש להצעה שלי </a:t>
            </a:r>
            <a:r>
              <a:rPr lang="en-US" dirty="0"/>
              <a:t>uVP</a:t>
            </a:r>
            <a:r>
              <a:rPr lang="he-IL" dirty="0"/>
              <a:t>.</a:t>
            </a:r>
          </a:p>
          <a:p>
            <a:pPr marL="171450" indent="-171450" algn="r" rtl="1">
              <a:buFont typeface="Arial" panose="020B0604020202020204" pitchFamily="34" charset="0"/>
              <a:buChar char="•"/>
            </a:pPr>
            <a:r>
              <a:rPr lang="he-IL" dirty="0"/>
              <a:t>אציג תוצאות.</a:t>
            </a:r>
          </a:p>
          <a:p>
            <a:pPr marL="171450" indent="-171450" algn="r" rtl="1">
              <a:buFont typeface="Arial" panose="020B0604020202020204" pitchFamily="34" charset="0"/>
              <a:buChar char="•"/>
            </a:pPr>
            <a:r>
              <a:rPr lang="he-IL" dirty="0"/>
              <a:t>ולבסוף אסכם ואציג את מחקרי ההמשך שניתן לעשות.</a:t>
            </a:r>
          </a:p>
          <a:p>
            <a:pPr algn="r" rtl="1"/>
            <a:endParaRPr lang="he-IL" dirty="0"/>
          </a:p>
        </p:txBody>
      </p:sp>
      <p:sp>
        <p:nvSpPr>
          <p:cNvPr id="4" name="Slide Number Placeholder 3"/>
          <p:cNvSpPr>
            <a:spLocks noGrp="1"/>
          </p:cNvSpPr>
          <p:nvPr>
            <p:ph type="sldNum" sz="quarter" idx="5"/>
          </p:nvPr>
        </p:nvSpPr>
        <p:spPr/>
        <p:txBody>
          <a:bodyPr/>
          <a:lstStyle/>
          <a:p>
            <a:fld id="{5680D9E4-B9E3-4C9F-91A2-247FD50EB81B}" type="slidenum">
              <a:rPr lang="en-US" smtClean="0"/>
              <a:t>3</a:t>
            </a:fld>
            <a:endParaRPr lang="en-US"/>
          </a:p>
        </p:txBody>
      </p:sp>
    </p:spTree>
    <p:extLst>
      <p:ext uri="{BB962C8B-B14F-4D97-AF65-F5344CB8AC3E}">
        <p14:creationId xmlns:p14="http://schemas.microsoft.com/office/powerpoint/2010/main" val="3464207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אי אפשר להשתמש בפרדיקטור לא דרך ה</a:t>
            </a:r>
          </a:p>
          <a:p>
            <a:r>
              <a:rPr lang="en-US" dirty="0"/>
              <a:t>Micro-op cache</a:t>
            </a:r>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32</a:t>
            </a:fld>
            <a:endParaRPr lang="en-US"/>
          </a:p>
        </p:txBody>
      </p:sp>
    </p:spTree>
    <p:extLst>
      <p:ext uri="{BB962C8B-B14F-4D97-AF65-F5344CB8AC3E}">
        <p14:creationId xmlns:p14="http://schemas.microsoft.com/office/powerpoint/2010/main" val="1376837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33</a:t>
            </a:fld>
            <a:endParaRPr lang="en-US"/>
          </a:p>
        </p:txBody>
      </p:sp>
    </p:spTree>
    <p:extLst>
      <p:ext uri="{BB962C8B-B14F-4D97-AF65-F5344CB8AC3E}">
        <p14:creationId xmlns:p14="http://schemas.microsoft.com/office/powerpoint/2010/main" val="933867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34</a:t>
            </a:fld>
            <a:endParaRPr lang="en-US"/>
          </a:p>
        </p:txBody>
      </p:sp>
    </p:spTree>
    <p:extLst>
      <p:ext uri="{BB962C8B-B14F-4D97-AF65-F5344CB8AC3E}">
        <p14:creationId xmlns:p14="http://schemas.microsoft.com/office/powerpoint/2010/main" val="2281363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Sniper a parallel, high-speed and accurate x86 simulator.  This multi-core simulator is based on the interval core model and the Graphite simulation infrastructure, allowing for fast and accurate simulation and for trading off simulation speed for accuracy to allow a range of flexible simulation options when exploring different homogeneous and heterogeneous multi-core architectures.</a:t>
            </a:r>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35</a:t>
            </a:fld>
            <a:endParaRPr lang="en-US"/>
          </a:p>
        </p:txBody>
      </p:sp>
    </p:spTree>
    <p:extLst>
      <p:ext uri="{BB962C8B-B14F-4D97-AF65-F5344CB8AC3E}">
        <p14:creationId xmlns:p14="http://schemas.microsoft.com/office/powerpoint/2010/main" val="3749770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36</a:t>
            </a:fld>
            <a:endParaRPr lang="en-US"/>
          </a:p>
        </p:txBody>
      </p:sp>
    </p:spTree>
    <p:extLst>
      <p:ext uri="{BB962C8B-B14F-4D97-AF65-F5344CB8AC3E}">
        <p14:creationId xmlns:p14="http://schemas.microsoft.com/office/powerpoint/2010/main" val="2839532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37</a:t>
            </a:fld>
            <a:endParaRPr lang="en-US"/>
          </a:p>
        </p:txBody>
      </p:sp>
    </p:spTree>
    <p:extLst>
      <p:ext uri="{BB962C8B-B14F-4D97-AF65-F5344CB8AC3E}">
        <p14:creationId xmlns:p14="http://schemas.microsoft.com/office/powerpoint/2010/main" val="4169967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38</a:t>
            </a:fld>
            <a:endParaRPr lang="en-US"/>
          </a:p>
        </p:txBody>
      </p:sp>
    </p:spTree>
    <p:extLst>
      <p:ext uri="{BB962C8B-B14F-4D97-AF65-F5344CB8AC3E}">
        <p14:creationId xmlns:p14="http://schemas.microsoft.com/office/powerpoint/2010/main" val="341592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39</a:t>
            </a:fld>
            <a:endParaRPr lang="en-US"/>
          </a:p>
        </p:txBody>
      </p:sp>
    </p:spTree>
    <p:extLst>
      <p:ext uri="{BB962C8B-B14F-4D97-AF65-F5344CB8AC3E}">
        <p14:creationId xmlns:p14="http://schemas.microsoft.com/office/powerpoint/2010/main" val="2770544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40</a:t>
            </a:fld>
            <a:endParaRPr lang="en-US"/>
          </a:p>
        </p:txBody>
      </p:sp>
    </p:spTree>
    <p:extLst>
      <p:ext uri="{BB962C8B-B14F-4D97-AF65-F5344CB8AC3E}">
        <p14:creationId xmlns:p14="http://schemas.microsoft.com/office/powerpoint/2010/main" val="4162723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יותר זול אנרגטית, </a:t>
            </a:r>
          </a:p>
          <a:p>
            <a:pPr algn="r" rtl="1"/>
            <a:r>
              <a:rPr lang="he-IL" dirty="0"/>
              <a:t>שימוש עתידי ל </a:t>
            </a:r>
            <a:r>
              <a:rPr lang="en-US" dirty="0"/>
              <a:t>Stride</a:t>
            </a:r>
            <a:r>
              <a:rPr lang="he-IL" dirty="0"/>
              <a:t> – יותר קל לעשות ב </a:t>
            </a:r>
            <a:r>
              <a:rPr lang="en-US" dirty="0"/>
              <a:t>micro-op cache</a:t>
            </a:r>
            <a:r>
              <a:rPr lang="he-IL" dirty="0"/>
              <a:t> </a:t>
            </a:r>
            <a:r>
              <a:rPr lang="en-US" dirty="0"/>
              <a:t>ALU</a:t>
            </a:r>
            <a:endParaRPr lang="he-IL" dirty="0"/>
          </a:p>
          <a:p>
            <a:pPr algn="r" rtl="1"/>
            <a:r>
              <a:rPr lang="he-IL" dirty="0"/>
              <a:t>שימוש עתידי אולי ל </a:t>
            </a:r>
            <a:r>
              <a:rPr lang="en-US" dirty="0"/>
              <a:t>BP</a:t>
            </a:r>
            <a:r>
              <a:rPr lang="he-IL" dirty="0"/>
              <a:t> לא בדקנו – פקודות דמויות פרדיקט כמו </a:t>
            </a:r>
            <a:r>
              <a:rPr lang="en-US" dirty="0"/>
              <a:t>IBM</a:t>
            </a:r>
          </a:p>
          <a:p>
            <a:pPr algn="r" rtl="1"/>
            <a:r>
              <a:rPr lang="he-IL" dirty="0"/>
              <a:t>שימוש ב </a:t>
            </a:r>
            <a:r>
              <a:rPr lang="en-US" dirty="0"/>
              <a:t>micro-op cache </a:t>
            </a:r>
            <a:r>
              <a:rPr lang="he-IL" dirty="0"/>
              <a:t> כ </a:t>
            </a:r>
            <a:r>
              <a:rPr lang="en-US" dirty="0"/>
              <a:t>VP</a:t>
            </a:r>
            <a:r>
              <a:rPr lang="he-IL" dirty="0"/>
              <a:t> – יכול לתת אופטימיזיות חדשות ( לא נבדק במחקר הזה).</a:t>
            </a:r>
          </a:p>
          <a:p>
            <a:pPr algn="r" rtl="1"/>
            <a:endParaRPr lang="he-IL" dirty="0"/>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41</a:t>
            </a:fld>
            <a:endParaRPr lang="en-US"/>
          </a:p>
        </p:txBody>
      </p:sp>
    </p:spTree>
    <p:extLst>
      <p:ext uri="{BB962C8B-B14F-4D97-AF65-F5344CB8AC3E}">
        <p14:creationId xmlns:p14="http://schemas.microsoft.com/office/powerpoint/2010/main" val="356358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400" dirty="0"/>
              <a:t>כמה מילים על </a:t>
            </a:r>
            <a:r>
              <a:rPr lang="en-US" sz="1400" dirty="0"/>
              <a:t>VP</a:t>
            </a:r>
            <a:r>
              <a:rPr lang="he-IL" sz="1400" dirty="0"/>
              <a:t>:</a:t>
            </a:r>
          </a:p>
          <a:p>
            <a:pPr marL="685800" lvl="1" indent="-228600" algn="r" rtl="1">
              <a:buFontTx/>
              <a:buAutoNum type="arabicPeriod"/>
              <a:defRPr/>
            </a:pPr>
            <a:r>
              <a:rPr lang="he-IL" sz="1400" dirty="0"/>
              <a:t>פורסם לראשונה ב 1995</a:t>
            </a:r>
            <a:r>
              <a:rPr lang="en-US" sz="1400" dirty="0"/>
              <a:t> –</a:t>
            </a:r>
            <a:r>
              <a:rPr lang="he-IL" sz="1400" dirty="0"/>
              <a:t> בין היתר על ידי פרופ. אבי מנדלסון שנמצא פה ביחד עם פרדי גבאי וליפסטי במקביל.</a:t>
            </a:r>
          </a:p>
          <a:p>
            <a:pPr marL="685800" marR="0" lvl="1" indent="-228600" algn="r" defTabSz="914400" rtl="1" eaLnBrk="1" fontAlgn="auto" latinLnBrk="0" hangingPunct="1">
              <a:lnSpc>
                <a:spcPct val="100000"/>
              </a:lnSpc>
              <a:spcBef>
                <a:spcPts val="0"/>
              </a:spcBef>
              <a:spcAft>
                <a:spcPts val="0"/>
              </a:spcAft>
              <a:buClrTx/>
              <a:buSzTx/>
              <a:buFontTx/>
              <a:buAutoNum type="arabicPeriod"/>
              <a:tabLst/>
              <a:defRPr/>
            </a:pPr>
            <a:r>
              <a:rPr lang="he-IL" sz="1400" dirty="0"/>
              <a:t>ניחוש ערך תוצאה של פקודה על מנת לאפשר לפקודות שתלויות בתוצאה להתבצע במקביל.</a:t>
            </a:r>
          </a:p>
          <a:p>
            <a:pPr marL="685800" marR="0" lvl="1" indent="-228600" algn="r" defTabSz="914400" rtl="1" eaLnBrk="1" fontAlgn="auto" latinLnBrk="0" hangingPunct="1">
              <a:lnSpc>
                <a:spcPct val="100000"/>
              </a:lnSpc>
              <a:spcBef>
                <a:spcPts val="0"/>
              </a:spcBef>
              <a:spcAft>
                <a:spcPts val="0"/>
              </a:spcAft>
              <a:buClrTx/>
              <a:buSzTx/>
              <a:buFontTx/>
              <a:buAutoNum type="arabicPeriod"/>
              <a:tabLst/>
              <a:defRPr/>
            </a:pPr>
            <a:r>
              <a:rPr lang="he-IL" sz="1400" dirty="0"/>
              <a:t>מאפשר ביצוע מוקדם יותר של פקודות קריטיות ומבטל תלות של </a:t>
            </a:r>
            <a:r>
              <a:rPr lang="en-US" sz="1400" dirty="0"/>
              <a:t>RAW</a:t>
            </a:r>
            <a:r>
              <a:rPr lang="he-IL" sz="1400"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400" dirty="0"/>
              <a:t>2. בשנות ה90, היו הרבה מאמרים, אבל נרדם עד העשור האחרון בגלל קושי ביצוע ב </a:t>
            </a:r>
            <a:r>
              <a:rPr lang="en-US" sz="1400" dirty="0"/>
              <a:t>hardware </a:t>
            </a:r>
            <a:r>
              <a:rPr lang="he-IL" sz="1400" dirty="0"/>
              <a:t> ומחיר כבד של </a:t>
            </a:r>
            <a:r>
              <a:rPr lang="en-US" sz="1400" dirty="0"/>
              <a:t>POWER</a:t>
            </a:r>
            <a:r>
              <a:rPr lang="he-IL" sz="1400"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400" dirty="0"/>
              <a:t>3. בעשור האחרון התעורר מחדש, יש הצעות לבצע אותו בצורה יעילה יותר ועל ידי כך להפוך אותו לפרקטי.</a:t>
            </a:r>
          </a:p>
          <a:p>
            <a:pPr algn="r" rtl="1"/>
            <a:r>
              <a:rPr lang="he-IL" sz="1400" dirty="0"/>
              <a:t>4. עדיין בשום מחקר שראינו אין התייחסות ל</a:t>
            </a:r>
            <a:r>
              <a:rPr lang="en-US" sz="1400" dirty="0"/>
              <a:t>Micro-ops </a:t>
            </a:r>
            <a:r>
              <a:rPr lang="he-IL" sz="1400" dirty="0"/>
              <a:t> , רוב הסימולציות נעשו בסימולטורים ללא מימוש של </a:t>
            </a:r>
            <a:r>
              <a:rPr lang="en-US" sz="1400" dirty="0"/>
              <a:t>uop cache </a:t>
            </a:r>
            <a:r>
              <a:rPr lang="he-IL" sz="1400" dirty="0"/>
              <a:t>- אמצעי מובהק להורדת </a:t>
            </a:r>
            <a:r>
              <a:rPr lang="en-US" sz="1400" dirty="0"/>
              <a:t>POWER</a:t>
            </a:r>
            <a:r>
              <a:rPr lang="he-IL" sz="1400" dirty="0"/>
              <a:t>.</a:t>
            </a:r>
            <a:endParaRPr lang="en-US" sz="1400" dirty="0"/>
          </a:p>
        </p:txBody>
      </p:sp>
      <p:sp>
        <p:nvSpPr>
          <p:cNvPr id="4" name="Slide Number Placeholder 3"/>
          <p:cNvSpPr>
            <a:spLocks noGrp="1"/>
          </p:cNvSpPr>
          <p:nvPr>
            <p:ph type="sldNum" sz="quarter" idx="5"/>
          </p:nvPr>
        </p:nvSpPr>
        <p:spPr/>
        <p:txBody>
          <a:bodyPr/>
          <a:lstStyle/>
          <a:p>
            <a:fld id="{5680D9E4-B9E3-4C9F-91A2-247FD50EB81B}" type="slidenum">
              <a:rPr lang="en-US" smtClean="0"/>
              <a:t>4</a:t>
            </a:fld>
            <a:endParaRPr lang="en-US"/>
          </a:p>
        </p:txBody>
      </p:sp>
    </p:spTree>
    <p:extLst>
      <p:ext uri="{BB962C8B-B14F-4D97-AF65-F5344CB8AC3E}">
        <p14:creationId xmlns:p14="http://schemas.microsoft.com/office/powerpoint/2010/main" val="3094524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 dirty="0"/>
          </a:p>
        </p:txBody>
      </p:sp>
      <p:sp>
        <p:nvSpPr>
          <p:cNvPr id="4" name="Slide Number Placeholder 3"/>
          <p:cNvSpPr>
            <a:spLocks noGrp="1"/>
          </p:cNvSpPr>
          <p:nvPr>
            <p:ph type="sldNum" sz="quarter" idx="5"/>
          </p:nvPr>
        </p:nvSpPr>
        <p:spPr/>
        <p:txBody>
          <a:bodyPr/>
          <a:lstStyle/>
          <a:p>
            <a:fld id="{5680D9E4-B9E3-4C9F-91A2-247FD50EB81B}" type="slidenum">
              <a:rPr lang="en-US" smtClean="0"/>
              <a:t>43</a:t>
            </a:fld>
            <a:endParaRPr lang="en-US"/>
          </a:p>
        </p:txBody>
      </p:sp>
    </p:spTree>
    <p:extLst>
      <p:ext uri="{BB962C8B-B14F-4D97-AF65-F5344CB8AC3E}">
        <p14:creationId xmlns:p14="http://schemas.microsoft.com/office/powerpoint/2010/main" val="151757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44</a:t>
            </a:fld>
            <a:endParaRPr lang="en-US"/>
          </a:p>
        </p:txBody>
      </p:sp>
    </p:spTree>
    <p:extLst>
      <p:ext uri="{BB962C8B-B14F-4D97-AF65-F5344CB8AC3E}">
        <p14:creationId xmlns:p14="http://schemas.microsoft.com/office/powerpoint/2010/main" val="3624737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45</a:t>
            </a:fld>
            <a:endParaRPr lang="en-US"/>
          </a:p>
        </p:txBody>
      </p:sp>
    </p:spTree>
    <p:extLst>
      <p:ext uri="{BB962C8B-B14F-4D97-AF65-F5344CB8AC3E}">
        <p14:creationId xmlns:p14="http://schemas.microsoft.com/office/powerpoint/2010/main" val="1894081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t>
            </a:r>
            <a:r>
              <a:rPr lang="en-US" dirty="0" err="1"/>
              <a:t>vtage</a:t>
            </a:r>
            <a:r>
              <a:rPr lang="en-US" dirty="0"/>
              <a:t> will be low – as we will work from uop cache</a:t>
            </a:r>
          </a:p>
          <a:p>
            <a:r>
              <a:rPr lang="en-US" dirty="0" err="1"/>
              <a:t>Performacne</a:t>
            </a:r>
            <a:r>
              <a:rPr lang="en-US" dirty="0"/>
              <a:t> – </a:t>
            </a:r>
            <a:r>
              <a:rPr lang="he-IL" dirty="0"/>
              <a:t>לא נפגע כמעט</a:t>
            </a:r>
          </a:p>
          <a:p>
            <a:r>
              <a:rPr lang="he-IL" dirty="0"/>
              <a:t>מקבלים איזון טוב של כל הפרפומנס בתוספת </a:t>
            </a:r>
            <a:br>
              <a:rPr lang="en-US" dirty="0"/>
            </a:br>
            <a:r>
              <a:rPr lang="en-US" dirty="0"/>
              <a:t>POWER</a:t>
            </a:r>
            <a:r>
              <a:rPr lang="he-IL" dirty="0"/>
              <a:t> מינימלי</a:t>
            </a:r>
            <a:br>
              <a:rPr lang="en-US" dirty="0"/>
            </a:br>
            <a:endParaRPr lang="he-IL" dirty="0"/>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46</a:t>
            </a:fld>
            <a:endParaRPr lang="en-US"/>
          </a:p>
        </p:txBody>
      </p:sp>
    </p:spTree>
    <p:extLst>
      <p:ext uri="{BB962C8B-B14F-4D97-AF65-F5344CB8AC3E}">
        <p14:creationId xmlns:p14="http://schemas.microsoft.com/office/powerpoint/2010/main" val="105432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400" dirty="0"/>
              <a:t>אז למה בעצם להשתמש ב</a:t>
            </a:r>
            <a:r>
              <a:rPr lang="en-US" sz="1400" dirty="0" err="1"/>
              <a:t>uOPs</a:t>
            </a:r>
            <a:r>
              <a:rPr lang="he-IL" sz="1400" dirty="0"/>
              <a:t> ו ב </a:t>
            </a:r>
            <a:r>
              <a:rPr lang="en-US" sz="1400" dirty="0" err="1"/>
              <a:t>uOPCACHE</a:t>
            </a:r>
            <a:r>
              <a:rPr lang="he-IL" sz="1400" dirty="0"/>
              <a:t>?</a:t>
            </a:r>
          </a:p>
          <a:p>
            <a:pPr algn="r" rtl="1"/>
            <a:r>
              <a:rPr lang="he-IL" sz="1400" dirty="0"/>
              <a:t>עקב כך שארכיטקטורות חדשות משתמשות ב </a:t>
            </a:r>
            <a:r>
              <a:rPr lang="en-US" sz="1400" dirty="0"/>
              <a:t>CISC</a:t>
            </a:r>
            <a:r>
              <a:rPr lang="he-IL" sz="1400" dirty="0"/>
              <a:t>, פיענוח פקודה הוא תהליך ארוך ויקר מבחינת ביצועים ו </a:t>
            </a:r>
            <a:r>
              <a:rPr lang="en-US" sz="1400" dirty="0"/>
              <a:t>POWER</a:t>
            </a:r>
            <a:r>
              <a:rPr lang="he-IL" sz="1400" dirty="0"/>
              <a:t>.</a:t>
            </a:r>
          </a:p>
          <a:p>
            <a:pPr algn="r" rtl="1"/>
            <a:r>
              <a:rPr lang="he-IL" sz="1400" dirty="0"/>
              <a:t>שימוש ב </a:t>
            </a:r>
            <a:r>
              <a:rPr lang="en-US" sz="1400" dirty="0"/>
              <a:t>CACHE</a:t>
            </a:r>
            <a:r>
              <a:rPr lang="he-IL" sz="1400" dirty="0"/>
              <a:t> חוסך פיענוח חוזר של פקודות שכבר פוענחו, בארכיטקטורה של אינטל למשל יש 80% </a:t>
            </a:r>
            <a:r>
              <a:rPr lang="en-US" sz="1400" dirty="0"/>
              <a:t>HITRATE</a:t>
            </a:r>
            <a:r>
              <a:rPr lang="he-IL" sz="1400" dirty="0"/>
              <a:t> ב </a:t>
            </a:r>
            <a:r>
              <a:rPr lang="en-US" sz="1400" dirty="0"/>
              <a:t>CACHE</a:t>
            </a:r>
            <a:r>
              <a:rPr lang="he-IL" sz="1400" dirty="0"/>
              <a:t> – מה שמאפשר שיפור גדול בביצועים.</a:t>
            </a:r>
          </a:p>
          <a:p>
            <a:pPr algn="r" rtl="1"/>
            <a:r>
              <a:rPr lang="he-IL" sz="1400" dirty="0"/>
              <a:t>להלן דוגמא מנתונים שנאספו בסימולטור אינטלי </a:t>
            </a:r>
            <a:r>
              <a:rPr lang="en-US" sz="1400" dirty="0"/>
              <a:t>KEIKO</a:t>
            </a:r>
            <a:r>
              <a:rPr lang="he-IL" sz="1400" dirty="0"/>
              <a:t> ו </a:t>
            </a:r>
            <a:r>
              <a:rPr lang="en-US" sz="1400" dirty="0"/>
              <a:t>ALPS</a:t>
            </a:r>
            <a:r>
              <a:rPr lang="he-IL" sz="1400" dirty="0"/>
              <a:t> – של השוואה בין </a:t>
            </a:r>
            <a:r>
              <a:rPr lang="en-US" sz="1400" dirty="0"/>
              <a:t>UOP CACHE</a:t>
            </a:r>
            <a:r>
              <a:rPr lang="he-IL" sz="1400" dirty="0"/>
              <a:t> דלוק למכובה.</a:t>
            </a:r>
          </a:p>
          <a:p>
            <a:pPr algn="r" rtl="1"/>
            <a:r>
              <a:rPr lang="he-IL" sz="1400" dirty="0"/>
              <a:t>ניתן לראות שבחלק מהאפליקציות ה </a:t>
            </a:r>
            <a:r>
              <a:rPr lang="en-US" sz="1400" dirty="0"/>
              <a:t>IPC</a:t>
            </a:r>
            <a:r>
              <a:rPr lang="he-IL" sz="1400" dirty="0"/>
              <a:t> גדל ב 17% ומבחינת חיסכון ב </a:t>
            </a:r>
            <a:r>
              <a:rPr lang="en-US" sz="1400" dirty="0"/>
              <a:t>UOP CACHE</a:t>
            </a:r>
            <a:r>
              <a:rPr lang="he-IL" sz="1400" dirty="0"/>
              <a:t> יש אפליקציות שיכולות לחסוך עד 30% ובכל מקרה לא פוגע בביצועים.</a:t>
            </a:r>
          </a:p>
          <a:p>
            <a:pPr algn="r" rtl="1"/>
            <a:endParaRPr lang="en-US" sz="1400" dirty="0"/>
          </a:p>
        </p:txBody>
      </p:sp>
      <p:sp>
        <p:nvSpPr>
          <p:cNvPr id="4" name="Slide Number Placeholder 3"/>
          <p:cNvSpPr>
            <a:spLocks noGrp="1"/>
          </p:cNvSpPr>
          <p:nvPr>
            <p:ph type="sldNum" sz="quarter" idx="5"/>
          </p:nvPr>
        </p:nvSpPr>
        <p:spPr/>
        <p:txBody>
          <a:bodyPr/>
          <a:lstStyle/>
          <a:p>
            <a:fld id="{5680D9E4-B9E3-4C9F-91A2-247FD50EB81B}" type="slidenum">
              <a:rPr lang="en-US" smtClean="0"/>
              <a:t>5</a:t>
            </a:fld>
            <a:endParaRPr lang="en-US"/>
          </a:p>
        </p:txBody>
      </p:sp>
    </p:spTree>
    <p:extLst>
      <p:ext uri="{BB962C8B-B14F-4D97-AF65-F5344CB8AC3E}">
        <p14:creationId xmlns:p14="http://schemas.microsoft.com/office/powerpoint/2010/main" val="335684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מימוש בסנייפר</a:t>
            </a:r>
          </a:p>
          <a:p>
            <a:pPr marL="171450" indent="-171450" algn="r" rtl="1">
              <a:buFont typeface="Arial" panose="020B0604020202020204" pitchFamily="34" charset="0"/>
              <a:buChar char="•"/>
            </a:pPr>
            <a:r>
              <a:rPr lang="he-IL" dirty="0"/>
              <a:t>לא מצאתי מימוש </a:t>
            </a:r>
            <a:r>
              <a:rPr lang="en-US" dirty="0"/>
              <a:t>VP</a:t>
            </a:r>
            <a:r>
              <a:rPr lang="he-IL" dirty="0"/>
              <a:t> מודרני על סימולטור שהוא לא </a:t>
            </a:r>
            <a:r>
              <a:rPr lang="en-US" dirty="0"/>
              <a:t>CVP </a:t>
            </a:r>
            <a:r>
              <a:rPr lang="he-IL" dirty="0"/>
              <a:t> ( מהתחרות)</a:t>
            </a:r>
          </a:p>
          <a:p>
            <a:pPr marL="171450" indent="-171450" algn="r" rtl="1">
              <a:buFont typeface="Arial" panose="020B0604020202020204" pitchFamily="34" charset="0"/>
              <a:buChar char="•"/>
            </a:pPr>
            <a:r>
              <a:rPr lang="he-IL" dirty="0"/>
              <a:t>מימשתי את כל מה שהיה נדרש על מנת לאפשר להריץ </a:t>
            </a:r>
            <a:r>
              <a:rPr lang="en-US" dirty="0"/>
              <a:t>VP </a:t>
            </a:r>
            <a:r>
              <a:rPr lang="he-IL" dirty="0"/>
              <a:t> פשוט ואת </a:t>
            </a:r>
            <a:r>
              <a:rPr lang="en-US" dirty="0"/>
              <a:t>VTAGE </a:t>
            </a:r>
            <a:r>
              <a:rPr lang="he-IL" dirty="0"/>
              <a:t> על סנייפר, בצורה שמאפשרת התממשקות עתידית – כמו גם השגת ערך תוצאה של פקודה.</a:t>
            </a:r>
          </a:p>
          <a:p>
            <a:pPr marL="171450" indent="-171450" algn="r" rtl="1">
              <a:buFont typeface="Arial" panose="020B0604020202020204" pitchFamily="34" charset="0"/>
              <a:buChar char="•"/>
            </a:pPr>
            <a:r>
              <a:rPr lang="he-IL" dirty="0"/>
              <a:t>מימשתי </a:t>
            </a:r>
            <a:r>
              <a:rPr lang="en-US" dirty="0"/>
              <a:t>uOP CACHE</a:t>
            </a:r>
            <a:r>
              <a:rPr lang="he-IL" dirty="0"/>
              <a:t> על סנייפר, כאשר לא היה מימוש קיים.</a:t>
            </a:r>
          </a:p>
          <a:p>
            <a:pPr marL="171450" indent="-171450" algn="r" rtl="1">
              <a:buFont typeface="Arial" panose="020B0604020202020204" pitchFamily="34" charset="0"/>
              <a:buChar char="•"/>
            </a:pPr>
            <a:r>
              <a:rPr lang="he-IL" dirty="0"/>
              <a:t>ביצעתי את האינטגרציה של עבודה זו.</a:t>
            </a:r>
          </a:p>
          <a:p>
            <a:pPr marL="171450" indent="-171450" algn="r" rtl="1">
              <a:buFont typeface="Arial" panose="020B0604020202020204" pitchFamily="34" charset="0"/>
              <a:buChar char="•"/>
            </a:pPr>
            <a:endParaRPr lang="he-IL" dirty="0"/>
          </a:p>
          <a:p>
            <a:pPr algn="r" rtl="1"/>
            <a:r>
              <a:rPr lang="he-IL" dirty="0"/>
              <a:t>אני ואבי שלחנו מאמר ל </a:t>
            </a:r>
            <a:r>
              <a:rPr lang="en-US" dirty="0"/>
              <a:t>IEEE</a:t>
            </a:r>
            <a:r>
              <a:rPr lang="he-IL" dirty="0"/>
              <a:t>.</a:t>
            </a:r>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6</a:t>
            </a:fld>
            <a:endParaRPr lang="en-US"/>
          </a:p>
        </p:txBody>
      </p:sp>
    </p:spTree>
    <p:extLst>
      <p:ext uri="{BB962C8B-B14F-4D97-AF65-F5344CB8AC3E}">
        <p14:creationId xmlns:p14="http://schemas.microsoft.com/office/powerpoint/2010/main" val="206458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sz="1400" dirty="0"/>
              <a:t>בא לפתור את </a:t>
            </a:r>
            <a:r>
              <a:rPr lang="en-US" sz="1400" dirty="0"/>
              <a:t>RAW</a:t>
            </a:r>
            <a:r>
              <a:rPr lang="he-IL" sz="1400" dirty="0"/>
              <a:t> על ידי שימוש בערך ספקולטיבי.</a:t>
            </a:r>
          </a:p>
          <a:p>
            <a:pPr marL="228600" indent="-228600" algn="r" rtl="1">
              <a:buAutoNum type="arabicPeriod"/>
            </a:pPr>
            <a:r>
              <a:rPr lang="he-IL" sz="1400" dirty="0"/>
              <a:t>מגדיל </a:t>
            </a:r>
            <a:r>
              <a:rPr lang="en-US" sz="1400" dirty="0"/>
              <a:t>ILP</a:t>
            </a:r>
            <a:r>
              <a:rPr lang="he-IL" sz="1400" dirty="0"/>
              <a:t> – ובכך מאפשר ל </a:t>
            </a:r>
            <a:r>
              <a:rPr lang="en-US" sz="1400" dirty="0"/>
              <a:t>OOO </a:t>
            </a:r>
            <a:r>
              <a:rPr lang="he-IL" sz="1400" dirty="0"/>
              <a:t> להריץ יותר פקודות במקביל</a:t>
            </a:r>
          </a:p>
          <a:p>
            <a:pPr marL="228600" indent="-228600" algn="r" rtl="1">
              <a:buAutoNum type="arabicPeriod"/>
            </a:pPr>
            <a:r>
              <a:rPr lang="he-IL" sz="1400" dirty="0"/>
              <a:t>מנצל את </a:t>
            </a:r>
            <a:r>
              <a:rPr lang="en-US" sz="1400" dirty="0"/>
              <a:t>VALUE LOCALITY</a:t>
            </a:r>
            <a:r>
              <a:rPr lang="he-IL" sz="1400" dirty="0"/>
              <a:t> על מנת לתת ניחוש מושכל  "מה שהיה קודם סביר להניח שיישאר"</a:t>
            </a:r>
          </a:p>
          <a:p>
            <a:pPr marL="228600" indent="-228600" algn="r" rtl="1">
              <a:buAutoNum type="arabicPeriod"/>
            </a:pPr>
            <a:r>
              <a:rPr lang="he-IL" sz="1400" dirty="0"/>
              <a:t>הייתרון שלו צריך להיבחן על סוגי פקודות שונים וכתלות בסוג התלויים בו – יש פקודות שייתנו ייתרון של 1, ויש כאלה של יותר למשל פקודה שמחשבת כתובת לביצוע </a:t>
            </a:r>
            <a:r>
              <a:rPr lang="en-US" sz="1400" dirty="0"/>
              <a:t>LOAD</a:t>
            </a:r>
            <a:r>
              <a:rPr lang="he-IL" sz="1400" dirty="0"/>
              <a:t> שעושה </a:t>
            </a:r>
            <a:r>
              <a:rPr lang="en-US" sz="1400" dirty="0"/>
              <a:t>MISS</a:t>
            </a:r>
            <a:r>
              <a:rPr lang="he-IL" sz="1400" dirty="0"/>
              <a:t> ב</a:t>
            </a:r>
            <a:r>
              <a:rPr lang="en-US" sz="1400" dirty="0"/>
              <a:t>CACHE</a:t>
            </a:r>
            <a:r>
              <a:rPr lang="he-IL" sz="1400" dirty="0"/>
              <a:t> – ותוקע את ה</a:t>
            </a:r>
            <a:r>
              <a:rPr lang="en-US" sz="1400"/>
              <a:t>PIPE </a:t>
            </a:r>
            <a:r>
              <a:rPr lang="he-IL" sz="1400"/>
              <a:t>למאות סייקלים</a:t>
            </a:r>
            <a:r>
              <a:rPr lang="he-IL" sz="1400" dirty="0"/>
              <a:t>, בינתיים אפשר לבצע פקודות שתלויות בו </a:t>
            </a:r>
          </a:p>
          <a:p>
            <a:pPr marL="228600" indent="-228600" algn="r" rtl="1">
              <a:buAutoNum type="arabicPeriod"/>
            </a:pPr>
            <a:endParaRPr lang="he-IL" sz="1400" dirty="0"/>
          </a:p>
          <a:p>
            <a:endParaRPr lang="en-US" sz="1400" dirty="0"/>
          </a:p>
          <a:p>
            <a:pPr>
              <a:defRPr/>
            </a:pPr>
            <a:r>
              <a:rPr lang="en-US" sz="1400" dirty="0"/>
              <a:t>Different gain on different type of instruction - Big gain while predicting load instruction on value that not exist in caches (~100s cycles), small gain on prediction of ALU instruction.</a:t>
            </a:r>
            <a:endParaRPr lang="he-IL" sz="1400" dirty="0"/>
          </a:p>
          <a:p>
            <a:pPr>
              <a:defRPr/>
            </a:pPr>
            <a:endParaRPr lang="he-IL" sz="1400" dirty="0"/>
          </a:p>
          <a:p>
            <a:pPr algn="r" rtl="1">
              <a:defRPr/>
            </a:pPr>
            <a:r>
              <a:rPr lang="he-IL" sz="1400" dirty="0"/>
              <a:t>5. הצגה של המנגנונים.</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800" dirty="0"/>
          </a:p>
        </p:txBody>
      </p:sp>
      <p:sp>
        <p:nvSpPr>
          <p:cNvPr id="4" name="Slide Number Placeholder 3"/>
          <p:cNvSpPr>
            <a:spLocks noGrp="1"/>
          </p:cNvSpPr>
          <p:nvPr>
            <p:ph type="sldNum" sz="quarter" idx="5"/>
          </p:nvPr>
        </p:nvSpPr>
        <p:spPr/>
        <p:txBody>
          <a:bodyPr/>
          <a:lstStyle/>
          <a:p>
            <a:fld id="{5680D9E4-B9E3-4C9F-91A2-247FD50EB81B}" type="slidenum">
              <a:rPr lang="en-US" smtClean="0"/>
              <a:t>7</a:t>
            </a:fld>
            <a:endParaRPr lang="en-US"/>
          </a:p>
        </p:txBody>
      </p:sp>
    </p:spTree>
    <p:extLst>
      <p:ext uri="{BB962C8B-B14F-4D97-AF65-F5344CB8AC3E}">
        <p14:creationId xmlns:p14="http://schemas.microsoft.com/office/powerpoint/2010/main" val="105664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IRISA/INRIA Rennes, France</a:t>
            </a:r>
            <a:endParaRPr lang="he-IL" sz="1400" dirty="0"/>
          </a:p>
          <a:p>
            <a:r>
              <a:rPr lang="en-US" sz="1400" dirty="0"/>
              <a:t>FPC – provide high accuracy, valuable instruction will get more priority.</a:t>
            </a:r>
          </a:p>
          <a:p>
            <a:r>
              <a:rPr lang="en-US" sz="1400" dirty="0"/>
              <a:t>Validation at commit time: </a:t>
            </a:r>
          </a:p>
          <a:p>
            <a:r>
              <a:rPr lang="en-US" sz="1400" dirty="0"/>
              <a:t>	* selective reply - validation at execution time– limit misprediction penalty</a:t>
            </a:r>
          </a:p>
          <a:p>
            <a:r>
              <a:rPr lang="en-US" sz="1400" dirty="0"/>
              <a:t>	*  pipeline squashing – could be implemented at commit time / execution, implementing at commit time easier to implement (not need to touch OOO), not need to checkpoint rename table.</a:t>
            </a:r>
          </a:p>
        </p:txBody>
      </p:sp>
      <p:sp>
        <p:nvSpPr>
          <p:cNvPr id="4" name="Slide Number Placeholder 3"/>
          <p:cNvSpPr>
            <a:spLocks noGrp="1"/>
          </p:cNvSpPr>
          <p:nvPr>
            <p:ph type="sldNum" sz="quarter" idx="5"/>
          </p:nvPr>
        </p:nvSpPr>
        <p:spPr/>
        <p:txBody>
          <a:bodyPr/>
          <a:lstStyle/>
          <a:p>
            <a:fld id="{5680D9E4-B9E3-4C9F-91A2-247FD50EB81B}" type="slidenum">
              <a:rPr lang="en-US" smtClean="0"/>
              <a:t>8</a:t>
            </a:fld>
            <a:endParaRPr lang="en-US"/>
          </a:p>
        </p:txBody>
      </p:sp>
    </p:spTree>
    <p:extLst>
      <p:ext uri="{BB962C8B-B14F-4D97-AF65-F5344CB8AC3E}">
        <p14:creationId xmlns:p14="http://schemas.microsoft.com/office/powerpoint/2010/main" val="124586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400" dirty="0"/>
              <a:t>ההצעה שלנו:</a:t>
            </a:r>
          </a:p>
          <a:p>
            <a:pPr marL="228600" indent="-228600" algn="r" rtl="1">
              <a:buAutoNum type="arabicPeriod"/>
            </a:pPr>
            <a:r>
              <a:rPr lang="he-IL" sz="1400" dirty="0"/>
              <a:t>להוסיף תמיכה בארכיטקטורות של </a:t>
            </a:r>
            <a:r>
              <a:rPr lang="en-US" sz="1400" dirty="0"/>
              <a:t>UOPCACHE</a:t>
            </a:r>
            <a:r>
              <a:rPr lang="he-IL" sz="1400" dirty="0"/>
              <a:t> לעבוד עם </a:t>
            </a:r>
            <a:r>
              <a:rPr lang="en-US" sz="1400" dirty="0"/>
              <a:t>VP</a:t>
            </a:r>
            <a:r>
              <a:rPr lang="he-IL" sz="1400" dirty="0"/>
              <a:t>, לא טריוויאלי בארכיטקטורות בהן ה </a:t>
            </a:r>
            <a:r>
              <a:rPr lang="en-US" sz="1400" dirty="0"/>
              <a:t>UOP CACHE</a:t>
            </a:r>
            <a:r>
              <a:rPr lang="he-IL" sz="1400" dirty="0"/>
              <a:t> בנוי בתצורה של </a:t>
            </a:r>
            <a:r>
              <a:rPr lang="en-US" sz="1400" dirty="0"/>
              <a:t>BASIC BLOCKS</a:t>
            </a:r>
            <a:r>
              <a:rPr lang="he-IL" sz="1400" dirty="0"/>
              <a:t> – אין גישה ל </a:t>
            </a:r>
            <a:r>
              <a:rPr lang="en-US" sz="1400" dirty="0"/>
              <a:t>IP </a:t>
            </a:r>
            <a:r>
              <a:rPr lang="he-IL" sz="1400" dirty="0"/>
              <a:t>של כל פקודה אלא רק לראש.</a:t>
            </a:r>
          </a:p>
          <a:p>
            <a:pPr marL="228600" indent="-228600" algn="r" rtl="1">
              <a:buAutoNum type="arabicPeriod"/>
            </a:pPr>
            <a:r>
              <a:rPr lang="he-IL" sz="1400" dirty="0"/>
              <a:t>לחלק את השימוש ב </a:t>
            </a:r>
            <a:r>
              <a:rPr lang="en-US" sz="1400" dirty="0"/>
              <a:t>VP </a:t>
            </a:r>
            <a:r>
              <a:rPr lang="he-IL" sz="1400" dirty="0"/>
              <a:t> לשני מסלולים – המסלול הקריטי, ומסלול לא קריטי.</a:t>
            </a:r>
          </a:p>
          <a:p>
            <a:pPr marL="685800" lvl="1" indent="-228600" algn="r" rtl="1">
              <a:buAutoNum type="arabicPeriod"/>
            </a:pPr>
            <a:r>
              <a:rPr lang="he-IL" sz="1400" dirty="0"/>
              <a:t>במסלול הלא קריטי – נלמד את הפרדיקטור החיצוני בלי לפגוע במסלול הקריטי, נאפשר לו להגיע לביטחון מספיק גדול טרם השימוש בערכים. </a:t>
            </a:r>
          </a:p>
          <a:p>
            <a:pPr marL="685800" lvl="1" indent="-228600" algn="r" rtl="1">
              <a:buAutoNum type="arabicPeriod"/>
            </a:pPr>
            <a:r>
              <a:rPr lang="he-IL" sz="1400" dirty="0"/>
              <a:t>במסלול הקריטי – לא נשתמש בכלל בפרדיקטור, אלא ניקח את הערך לתוך ה </a:t>
            </a:r>
            <a:r>
              <a:rPr lang="en-US" sz="1400" dirty="0"/>
              <a:t>UOPCACHE</a:t>
            </a:r>
            <a:r>
              <a:rPr lang="he-IL" sz="1400" dirty="0"/>
              <a:t>,ועל ידי כך נקטין את הסיבוכיות ואת הקריטיות.</a:t>
            </a:r>
          </a:p>
          <a:p>
            <a:endParaRPr lang="he-IL" dirty="0"/>
          </a:p>
          <a:p>
            <a:endParaRPr lang="en-US" dirty="0"/>
          </a:p>
        </p:txBody>
      </p:sp>
      <p:sp>
        <p:nvSpPr>
          <p:cNvPr id="4" name="Slide Number Placeholder 3"/>
          <p:cNvSpPr>
            <a:spLocks noGrp="1"/>
          </p:cNvSpPr>
          <p:nvPr>
            <p:ph type="sldNum" sz="quarter" idx="5"/>
          </p:nvPr>
        </p:nvSpPr>
        <p:spPr/>
        <p:txBody>
          <a:bodyPr/>
          <a:lstStyle/>
          <a:p>
            <a:fld id="{5680D9E4-B9E3-4C9F-91A2-247FD50EB81B}" type="slidenum">
              <a:rPr lang="en-US" smtClean="0"/>
              <a:t>9</a:t>
            </a:fld>
            <a:endParaRPr lang="en-US"/>
          </a:p>
        </p:txBody>
      </p:sp>
    </p:spTree>
    <p:extLst>
      <p:ext uri="{BB962C8B-B14F-4D97-AF65-F5344CB8AC3E}">
        <p14:creationId xmlns:p14="http://schemas.microsoft.com/office/powerpoint/2010/main" val="182170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3E0BAEE-0C02-4C64-89EA-6439049FEB5E}" type="datetimeFigureOut">
              <a:rPr lang="en-US" smtClean="0"/>
              <a:t>4/8/21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64549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1636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3047594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7003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376672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E0BAEE-0C02-4C64-89EA-6439049FEB5E}" type="datetimeFigureOut">
              <a:rPr lang="en-US" smtClean="0"/>
              <a:t>4/8/21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5859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E0BAEE-0C02-4C64-89EA-6439049FEB5E}" type="datetimeFigureOut">
              <a:rPr lang="en-US" smtClean="0"/>
              <a:t>4/8/21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1709875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0BAEE-0C02-4C64-89EA-6439049FEB5E}"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524411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0BAEE-0C02-4C64-89EA-6439049FEB5E}"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80047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0BAEE-0C02-4C64-89EA-6439049FEB5E}"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122398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E0BAEE-0C02-4C64-89EA-6439049FEB5E}" type="datetimeFigureOut">
              <a:rPr lang="en-US" smtClean="0"/>
              <a:t>4/8/21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1965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71797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E0BAEE-0C02-4C64-89EA-6439049FEB5E}" type="datetimeFigureOut">
              <a:rPr lang="en-US" smtClean="0"/>
              <a:t>4/8/21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235069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E0BAEE-0C02-4C64-89EA-6439049FEB5E}" type="datetimeFigureOut">
              <a:rPr lang="en-US" smtClean="0"/>
              <a:t>4/8/21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570177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0BAEE-0C02-4C64-89EA-6439049FEB5E}" type="datetimeFigureOut">
              <a:rPr lang="en-US" smtClean="0"/>
              <a:t>4/8/21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1154536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1642326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E0BAEE-0C02-4C64-89EA-6439049FEB5E}" type="datetimeFigureOut">
              <a:rPr lang="en-US" smtClean="0"/>
              <a:t>4/8/21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72B3E-3F97-4903-94DC-E822D9387016}" type="slidenum">
              <a:rPr lang="en-US" smtClean="0"/>
              <a:t>‹#›</a:t>
            </a:fld>
            <a:endParaRPr lang="en-US"/>
          </a:p>
        </p:txBody>
      </p:sp>
    </p:spTree>
    <p:extLst>
      <p:ext uri="{BB962C8B-B14F-4D97-AF65-F5344CB8AC3E}">
        <p14:creationId xmlns:p14="http://schemas.microsoft.com/office/powerpoint/2010/main" val="332631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3E0BAEE-0C02-4C64-89EA-6439049FEB5E}" type="datetimeFigureOut">
              <a:rPr lang="en-US" smtClean="0"/>
              <a:t>4/8/21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8172B3E-3F97-4903-94DC-E822D9387016}" type="slidenum">
              <a:rPr lang="en-US" smtClean="0"/>
              <a:t>‹#›</a:t>
            </a:fld>
            <a:endParaRPr lang="en-US"/>
          </a:p>
        </p:txBody>
      </p:sp>
    </p:spTree>
    <p:extLst>
      <p:ext uri="{BB962C8B-B14F-4D97-AF65-F5344CB8AC3E}">
        <p14:creationId xmlns:p14="http://schemas.microsoft.com/office/powerpoint/2010/main" val="1061177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echerDan/danVP.gi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03B-AFA8-4250-AE22-C51697C246BD}"/>
              </a:ext>
            </a:extLst>
          </p:cNvPr>
          <p:cNvSpPr>
            <a:spLocks noGrp="1"/>
          </p:cNvSpPr>
          <p:nvPr>
            <p:ph type="ctrTitle"/>
          </p:nvPr>
        </p:nvSpPr>
        <p:spPr>
          <a:xfrm>
            <a:off x="284746" y="758302"/>
            <a:ext cx="10254501" cy="1641490"/>
          </a:xfrm>
        </p:spPr>
        <p:txBody>
          <a:bodyPr>
            <a:normAutofit/>
          </a:bodyPr>
          <a:lstStyle/>
          <a:p>
            <a:pPr algn="l"/>
            <a:r>
              <a:rPr lang="en-US" sz="3600" spc="0" dirty="0">
                <a:latin typeface="Arial" panose="020B0604020202020204" pitchFamily="34" charset="0"/>
                <a:cs typeface="Arial" panose="020B0604020202020204" pitchFamily="34" charset="0"/>
              </a:rPr>
              <a:t>uVP: EFFICIENT IMPLEMENTATION OF </a:t>
            </a:r>
            <a:br>
              <a:rPr lang="he-IL" sz="3600" spc="0" dirty="0">
                <a:latin typeface="Arial" panose="020B0604020202020204" pitchFamily="34" charset="0"/>
                <a:cs typeface="Arial" panose="020B0604020202020204" pitchFamily="34" charset="0"/>
              </a:rPr>
            </a:br>
            <a:r>
              <a:rPr lang="en-US" sz="3600" spc="0" dirty="0">
                <a:latin typeface="Arial" panose="020B0604020202020204" pitchFamily="34" charset="0"/>
                <a:cs typeface="Arial" panose="020B0604020202020204" pitchFamily="34" charset="0"/>
              </a:rPr>
              <a:t>VALUE PREDICTION VIA MICRO-OP CACHE</a:t>
            </a:r>
          </a:p>
        </p:txBody>
      </p:sp>
      <p:sp>
        <p:nvSpPr>
          <p:cNvPr id="3" name="Subtitle 2">
            <a:extLst>
              <a:ext uri="{FF2B5EF4-FFF2-40B4-BE49-F238E27FC236}">
                <a16:creationId xmlns:a16="http://schemas.microsoft.com/office/drawing/2014/main" id="{B9423842-4042-4B03-A057-7BFA2811CEB2}"/>
              </a:ext>
            </a:extLst>
          </p:cNvPr>
          <p:cNvSpPr>
            <a:spLocks noGrp="1"/>
          </p:cNvSpPr>
          <p:nvPr>
            <p:ph type="subTitle" idx="1"/>
          </p:nvPr>
        </p:nvSpPr>
        <p:spPr>
          <a:xfrm>
            <a:off x="1455820" y="2189748"/>
            <a:ext cx="9144000" cy="1135706"/>
          </a:xfrm>
        </p:spPr>
        <p:txBody>
          <a:bodyPr>
            <a:normAutofit/>
          </a:bodyPr>
          <a:lstStyle/>
          <a:p>
            <a:pPr algn="l"/>
            <a:r>
              <a:rPr lang="en-US" dirty="0"/>
              <a:t>Dan Recher</a:t>
            </a:r>
          </a:p>
          <a:p>
            <a:pPr algn="l"/>
            <a:r>
              <a:rPr lang="en-US" dirty="0"/>
              <a:t>Supervisor: Prof. Avi Mendelson</a:t>
            </a:r>
          </a:p>
        </p:txBody>
      </p:sp>
      <p:pic>
        <p:nvPicPr>
          <p:cNvPr id="1026" name="Picture 2" descr="Vector Illustration Of Crystal Ball Gazing With Fortune - Fortune Teller  Crystal Ball Clipart - Png Download (#783123) - PinClipart">
            <a:extLst>
              <a:ext uri="{FF2B5EF4-FFF2-40B4-BE49-F238E27FC236}">
                <a16:creationId xmlns:a16="http://schemas.microsoft.com/office/drawing/2014/main" id="{AB490B0C-F332-4A98-BE90-992E3C984D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101" b="89665" l="7273" r="91364">
                        <a14:foregroundMark x1="18523" y1="31145" x2="18523" y2="31145"/>
                        <a14:foregroundMark x1="27841" y1="14525" x2="27841" y2="14525"/>
                        <a14:foregroundMark x1="32500" y1="8240" x2="32500" y2="8240"/>
                        <a14:foregroundMark x1="35000" y1="9497" x2="35000" y2="9497"/>
                        <a14:foregroundMark x1="36477" y1="18436" x2="36477" y2="18436"/>
                        <a14:foregroundMark x1="38750" y1="19274" x2="38750" y2="19274"/>
                        <a14:foregroundMark x1="7273" y1="44832" x2="7273" y2="44832"/>
                        <a14:foregroundMark x1="85795" y1="55168" x2="85795" y2="55168"/>
                        <a14:foregroundMark x1="91364" y1="25838" x2="91364" y2="25838"/>
                        <a14:foregroundMark x1="32727" y1="50698" x2="32727" y2="50698"/>
                        <a14:foregroundMark x1="57841" y1="18855" x2="57841" y2="18855"/>
                        <a14:foregroundMark x1="57500" y1="89665" x2="57500" y2="89665"/>
                      </a14:backgroundRemoval>
                    </a14:imgEffect>
                  </a14:imgLayer>
                </a14:imgProps>
              </a:ext>
              <a:ext uri="{28A0092B-C50C-407E-A947-70E740481C1C}">
                <a14:useLocalDpi xmlns:a14="http://schemas.microsoft.com/office/drawing/2010/main" val="0"/>
              </a:ext>
            </a:extLst>
          </a:blip>
          <a:srcRect/>
          <a:stretch>
            <a:fillRect/>
          </a:stretch>
        </p:blipFill>
        <p:spPr bwMode="auto">
          <a:xfrm>
            <a:off x="6454942" y="3163859"/>
            <a:ext cx="4253163" cy="346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8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DE224BE-A7D2-4886-A326-B8CB345F5B40}"/>
              </a:ext>
            </a:extLst>
          </p:cNvPr>
          <p:cNvSpPr/>
          <p:nvPr/>
        </p:nvSpPr>
        <p:spPr>
          <a:xfrm>
            <a:off x="444500" y="5969000"/>
            <a:ext cx="11531600" cy="774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algn="ctr" defTabSz="457200" rtl="0" eaLnBrk="1" latinLnBrk="0" hangingPunct="1"/>
            <a:endParaRPr lang="en-US"/>
          </a:p>
        </p:txBody>
      </p:sp>
      <p:sp>
        <p:nvSpPr>
          <p:cNvPr id="44" name="Rectangle 43">
            <a:extLst>
              <a:ext uri="{FF2B5EF4-FFF2-40B4-BE49-F238E27FC236}">
                <a16:creationId xmlns:a16="http://schemas.microsoft.com/office/drawing/2014/main" id="{6129911F-75B6-4BCC-B966-5C17352F2F5F}"/>
              </a:ext>
            </a:extLst>
          </p:cNvPr>
          <p:cNvSpPr/>
          <p:nvPr/>
        </p:nvSpPr>
        <p:spPr>
          <a:xfrm>
            <a:off x="8445500" y="958502"/>
            <a:ext cx="3543300" cy="49215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algn="ctr" defTabSz="457200" rtl="1" eaLnBrk="1" latinLnBrk="0" hangingPunct="1"/>
            <a:endParaRPr lang="en-US"/>
          </a:p>
        </p:txBody>
      </p:sp>
      <p:sp>
        <p:nvSpPr>
          <p:cNvPr id="43" name="Rectangle 42">
            <a:extLst>
              <a:ext uri="{FF2B5EF4-FFF2-40B4-BE49-F238E27FC236}">
                <a16:creationId xmlns:a16="http://schemas.microsoft.com/office/drawing/2014/main" id="{0AD02B51-CBCC-4391-9EE9-38AFBA1DE2E4}"/>
              </a:ext>
            </a:extLst>
          </p:cNvPr>
          <p:cNvSpPr/>
          <p:nvPr/>
        </p:nvSpPr>
        <p:spPr>
          <a:xfrm>
            <a:off x="445806" y="2912879"/>
            <a:ext cx="7925192" cy="2950590"/>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42" name="Rectangle 41">
            <a:extLst>
              <a:ext uri="{FF2B5EF4-FFF2-40B4-BE49-F238E27FC236}">
                <a16:creationId xmlns:a16="http://schemas.microsoft.com/office/drawing/2014/main" id="{3CF13AFA-86DC-4D46-BF69-A7E21F22BC11}"/>
              </a:ext>
            </a:extLst>
          </p:cNvPr>
          <p:cNvSpPr/>
          <p:nvPr/>
        </p:nvSpPr>
        <p:spPr>
          <a:xfrm>
            <a:off x="444235" y="953181"/>
            <a:ext cx="7926764" cy="1959698"/>
          </a:xfrm>
          <a:prstGeom prst="rect">
            <a:avLst/>
          </a:prstGeom>
          <a:solidFill>
            <a:srgbClr val="D9D9D9">
              <a:alpha val="43922"/>
            </a:srgbClr>
          </a:solidFill>
          <a:ln/>
        </p:spPr>
        <p:style>
          <a:lnRef idx="1">
            <a:schemeClr val="dk1"/>
          </a:lnRef>
          <a:fillRef idx="2">
            <a:schemeClr val="dk1"/>
          </a:fillRef>
          <a:effectRef idx="1">
            <a:schemeClr val="dk1"/>
          </a:effectRef>
          <a:fontRef idx="minor">
            <a:schemeClr val="dk1"/>
          </a:fontRef>
        </p:style>
        <p:txBody>
          <a:bodyPr rtlCol="0" anchor="t"/>
          <a:lstStyle/>
          <a:p>
            <a:r>
              <a:rPr lang="en-US" sz="1400" dirty="0"/>
              <a:t>Learning data path (slow path)</a:t>
            </a:r>
          </a:p>
        </p:txBody>
      </p:sp>
      <p:sp>
        <p:nvSpPr>
          <p:cNvPr id="24" name="Rectangle 23">
            <a:extLst>
              <a:ext uri="{FF2B5EF4-FFF2-40B4-BE49-F238E27FC236}">
                <a16:creationId xmlns:a16="http://schemas.microsoft.com/office/drawing/2014/main" id="{170676D9-F4BE-4819-A3C7-BF312C6665AF}"/>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Our proposal – study phase</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694914" y="3346022"/>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5458116" y="3864493"/>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13" name="Rectangle 12">
            <a:extLst>
              <a:ext uri="{FF2B5EF4-FFF2-40B4-BE49-F238E27FC236}">
                <a16:creationId xmlns:a16="http://schemas.microsoft.com/office/drawing/2014/main" id="{4F48442F-68F8-48E6-A93E-F320C5188AD1}"/>
              </a:ext>
            </a:extLst>
          </p:cNvPr>
          <p:cNvSpPr/>
          <p:nvPr/>
        </p:nvSpPr>
        <p:spPr>
          <a:xfrm>
            <a:off x="4279372" y="1479513"/>
            <a:ext cx="1433268" cy="1197696"/>
          </a:xfrm>
          <a:prstGeom prst="rect">
            <a:avLst/>
          </a:prstGeom>
          <a:ln/>
        </p:spPr>
        <p:style>
          <a:lnRef idx="1">
            <a:schemeClr val="accent5"/>
          </a:lnRef>
          <a:fillRef idx="2">
            <a:schemeClr val="accent5"/>
          </a:fillRef>
          <a:effectRef idx="1">
            <a:schemeClr val="accent5"/>
          </a:effectRef>
          <a:fontRef idx="minor">
            <a:schemeClr val="dk1"/>
          </a:fontRef>
        </p:style>
        <p:txBody>
          <a:bodyPr rtlCol="0" anchor="b"/>
          <a:lstStyle/>
          <a:p>
            <a:pPr algn="r"/>
            <a:r>
              <a:rPr lang="en-US" sz="1400" dirty="0"/>
              <a:t>Value predictor</a:t>
            </a:r>
          </a:p>
        </p:txBody>
      </p:sp>
      <p:sp>
        <p:nvSpPr>
          <p:cNvPr id="23" name="Rectangle 22">
            <a:extLst>
              <a:ext uri="{FF2B5EF4-FFF2-40B4-BE49-F238E27FC236}">
                <a16:creationId xmlns:a16="http://schemas.microsoft.com/office/drawing/2014/main" id="{EF8487E5-B409-49FD-B271-7662004B4D73}"/>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6703632" y="2536886"/>
            <a:ext cx="979208" cy="50796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VP validation</a:t>
            </a:r>
          </a:p>
        </p:txBody>
      </p:sp>
      <p:sp>
        <p:nvSpPr>
          <p:cNvPr id="26" name="Rectangle 25">
            <a:extLst>
              <a:ext uri="{FF2B5EF4-FFF2-40B4-BE49-F238E27FC236}">
                <a16:creationId xmlns:a16="http://schemas.microsoft.com/office/drawing/2014/main" id="{A8E40581-DB70-4319-9206-A8339C2EC66E}"/>
              </a:ext>
            </a:extLst>
          </p:cNvPr>
          <p:cNvSpPr/>
          <p:nvPr/>
        </p:nvSpPr>
        <p:spPr>
          <a:xfrm>
            <a:off x="3668205" y="4035749"/>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DC3353-D18A-4154-903C-BE1A4898AF73}"/>
              </a:ext>
            </a:extLst>
          </p:cNvPr>
          <p:cNvCxnSpPr>
            <a:cxnSpLocks/>
          </p:cNvCxnSpPr>
          <p:nvPr/>
        </p:nvCxnSpPr>
        <p:spPr>
          <a:xfrm flipV="1">
            <a:off x="1828797" y="2790331"/>
            <a:ext cx="725863" cy="7918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137571C-CA85-4B0C-8926-81131B2FA908}"/>
              </a:ext>
            </a:extLst>
          </p:cNvPr>
          <p:cNvSpPr/>
          <p:nvPr/>
        </p:nvSpPr>
        <p:spPr>
          <a:xfrm>
            <a:off x="2416010" y="2161389"/>
            <a:ext cx="828377" cy="57552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Virtual-link</a:t>
            </a:r>
          </a:p>
        </p:txBody>
      </p: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866503" y="3941974"/>
            <a:ext cx="1593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C5B00D-F2F8-4EED-9F74-F627729BADF8}"/>
              </a:ext>
            </a:extLst>
          </p:cNvPr>
          <p:cNvCxnSpPr>
            <a:cxnSpLocks/>
          </p:cNvCxnSpPr>
          <p:nvPr/>
        </p:nvCxnSpPr>
        <p:spPr>
          <a:xfrm flipV="1">
            <a:off x="3300950" y="2433685"/>
            <a:ext cx="969389"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58" name="Straight Arrow Connector 57">
            <a:extLst>
              <a:ext uri="{FF2B5EF4-FFF2-40B4-BE49-F238E27FC236}">
                <a16:creationId xmlns:a16="http://schemas.microsoft.com/office/drawing/2014/main" id="{5E42A7E6-7937-404E-9F45-F863743E9269}"/>
              </a:ext>
            </a:extLst>
          </p:cNvPr>
          <p:cNvCxnSpPr>
            <a:cxnSpLocks/>
            <a:endCxn id="25" idx="2"/>
          </p:cNvCxnSpPr>
          <p:nvPr/>
        </p:nvCxnSpPr>
        <p:spPr>
          <a:xfrm flipV="1">
            <a:off x="6466783" y="3044853"/>
            <a:ext cx="726453" cy="87669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7BB928-7F10-43C1-A03E-5A8AA21FA631}"/>
              </a:ext>
            </a:extLst>
          </p:cNvPr>
          <p:cNvCxnSpPr>
            <a:cxnSpLocks/>
          </p:cNvCxnSpPr>
          <p:nvPr/>
        </p:nvCxnSpPr>
        <p:spPr>
          <a:xfrm flipH="1" flipV="1">
            <a:off x="5825765" y="2130458"/>
            <a:ext cx="838987" cy="3959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4471445" y="3962399"/>
            <a:ext cx="8829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2EEED1-53F6-4360-B20D-7DDD3E5C7F9A}"/>
              </a:ext>
            </a:extLst>
          </p:cNvPr>
          <p:cNvCxnSpPr>
            <a:cxnSpLocks/>
          </p:cNvCxnSpPr>
          <p:nvPr/>
        </p:nvCxnSpPr>
        <p:spPr>
          <a:xfrm flipH="1">
            <a:off x="1329175" y="1786378"/>
            <a:ext cx="290502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Cloud 72">
            <a:extLst>
              <a:ext uri="{FF2B5EF4-FFF2-40B4-BE49-F238E27FC236}">
                <a16:creationId xmlns:a16="http://schemas.microsoft.com/office/drawing/2014/main" id="{18A3E2F2-7280-420D-B877-E6CF0CE8A05D}"/>
              </a:ext>
            </a:extLst>
          </p:cNvPr>
          <p:cNvSpPr/>
          <p:nvPr/>
        </p:nvSpPr>
        <p:spPr>
          <a:xfrm>
            <a:off x="2563594" y="1258670"/>
            <a:ext cx="1367379" cy="626686"/>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Saturated confidence</a:t>
            </a:r>
          </a:p>
        </p:txBody>
      </p:sp>
      <p:cxnSp>
        <p:nvCxnSpPr>
          <p:cNvPr id="75" name="Straight Arrow Connector 74">
            <a:extLst>
              <a:ext uri="{FF2B5EF4-FFF2-40B4-BE49-F238E27FC236}">
                <a16:creationId xmlns:a16="http://schemas.microsoft.com/office/drawing/2014/main" id="{D3679EA2-453B-4A72-8B4B-02E4DC871AD3}"/>
              </a:ext>
            </a:extLst>
          </p:cNvPr>
          <p:cNvCxnSpPr>
            <a:cxnSpLocks/>
          </p:cNvCxnSpPr>
          <p:nvPr/>
        </p:nvCxnSpPr>
        <p:spPr>
          <a:xfrm>
            <a:off x="1398307" y="1910497"/>
            <a:ext cx="0" cy="15208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5C615414-FEC8-4B9A-91C2-7A019A49C83F}"/>
              </a:ext>
            </a:extLst>
          </p:cNvPr>
          <p:cNvSpPr/>
          <p:nvPr/>
        </p:nvSpPr>
        <p:spPr>
          <a:xfrm>
            <a:off x="1525076" y="3104754"/>
            <a:ext cx="1208693" cy="420867"/>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VP study enabled</a:t>
            </a:r>
          </a:p>
        </p:txBody>
      </p:sp>
      <p:sp>
        <p:nvSpPr>
          <p:cNvPr id="16" name="Cloud 15">
            <a:extLst>
              <a:ext uri="{FF2B5EF4-FFF2-40B4-BE49-F238E27FC236}">
                <a16:creationId xmlns:a16="http://schemas.microsoft.com/office/drawing/2014/main" id="{19A16F40-4BA1-4F25-BEF0-F1CF380B543A}"/>
              </a:ext>
            </a:extLst>
          </p:cNvPr>
          <p:cNvSpPr/>
          <p:nvPr/>
        </p:nvSpPr>
        <p:spPr>
          <a:xfrm>
            <a:off x="5757710" y="1294806"/>
            <a:ext cx="1378375" cy="826222"/>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cxnSp>
        <p:nvCxnSpPr>
          <p:cNvPr id="77" name="Straight Arrow Connector 76">
            <a:extLst>
              <a:ext uri="{FF2B5EF4-FFF2-40B4-BE49-F238E27FC236}">
                <a16:creationId xmlns:a16="http://schemas.microsoft.com/office/drawing/2014/main" id="{45B37F55-E9D4-4325-A404-54AE6ABF8AB2}"/>
              </a:ext>
            </a:extLst>
          </p:cNvPr>
          <p:cNvCxnSpPr>
            <a:cxnSpLocks/>
          </p:cNvCxnSpPr>
          <p:nvPr/>
        </p:nvCxnSpPr>
        <p:spPr>
          <a:xfrm>
            <a:off x="5781771" y="2293856"/>
            <a:ext cx="873553" cy="4116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6308101" y="35366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sp>
        <p:nvSpPr>
          <p:cNvPr id="82" name="Oval 81">
            <a:extLst>
              <a:ext uri="{FF2B5EF4-FFF2-40B4-BE49-F238E27FC236}">
                <a16:creationId xmlns:a16="http://schemas.microsoft.com/office/drawing/2014/main" id="{B4C11C1A-7BF1-423D-9BBF-64578F3599B6}"/>
              </a:ext>
            </a:extLst>
          </p:cNvPr>
          <p:cNvSpPr/>
          <p:nvPr/>
        </p:nvSpPr>
        <p:spPr>
          <a:xfrm>
            <a:off x="6564196" y="215245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4</a:t>
            </a:r>
            <a:endParaRPr lang="en-US" dirty="0"/>
          </a:p>
        </p:txBody>
      </p:sp>
      <p:sp>
        <p:nvSpPr>
          <p:cNvPr id="83" name="Oval 82">
            <a:extLst>
              <a:ext uri="{FF2B5EF4-FFF2-40B4-BE49-F238E27FC236}">
                <a16:creationId xmlns:a16="http://schemas.microsoft.com/office/drawing/2014/main" id="{33B251A6-FCB0-47F1-81F7-B3F50BB0E93D}"/>
              </a:ext>
            </a:extLst>
          </p:cNvPr>
          <p:cNvSpPr/>
          <p:nvPr/>
        </p:nvSpPr>
        <p:spPr>
          <a:xfrm>
            <a:off x="2124171" y="145486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5</a:t>
            </a:r>
            <a:endParaRPr lang="en-US" dirty="0"/>
          </a:p>
        </p:txBody>
      </p:sp>
      <p:sp>
        <p:nvSpPr>
          <p:cNvPr id="86" name="Oval 85">
            <a:extLst>
              <a:ext uri="{FF2B5EF4-FFF2-40B4-BE49-F238E27FC236}">
                <a16:creationId xmlns:a16="http://schemas.microsoft.com/office/drawing/2014/main" id="{A0679BC7-F4FC-4FC0-8051-BB70F0D738C8}"/>
              </a:ext>
            </a:extLst>
          </p:cNvPr>
          <p:cNvSpPr/>
          <p:nvPr/>
        </p:nvSpPr>
        <p:spPr>
          <a:xfrm>
            <a:off x="2066039" y="2744768"/>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2</a:t>
            </a:r>
            <a:endParaRPr lang="en-US" dirty="0"/>
          </a:p>
        </p:txBody>
      </p:sp>
      <p:sp>
        <p:nvSpPr>
          <p:cNvPr id="89" name="TextBox 88">
            <a:extLst>
              <a:ext uri="{FF2B5EF4-FFF2-40B4-BE49-F238E27FC236}">
                <a16:creationId xmlns:a16="http://schemas.microsoft.com/office/drawing/2014/main" id="{A799E4EC-1266-4E3A-80B3-95E984FC111A}"/>
              </a:ext>
            </a:extLst>
          </p:cNvPr>
          <p:cNvSpPr txBox="1"/>
          <p:nvPr/>
        </p:nvSpPr>
        <p:spPr>
          <a:xfrm>
            <a:off x="8436986" y="961530"/>
            <a:ext cx="3374796" cy="3416320"/>
          </a:xfrm>
          <a:prstGeom prst="rect">
            <a:avLst/>
          </a:prstGeom>
          <a:noFill/>
        </p:spPr>
        <p:txBody>
          <a:bodyPr wrap="square" rtlCol="0">
            <a:spAutoFit/>
          </a:bodyPr>
          <a:lstStyle/>
          <a:p>
            <a:r>
              <a:rPr lang="en-US" dirty="0"/>
              <a:t>Study order</a:t>
            </a:r>
          </a:p>
          <a:p>
            <a:pPr marL="342900" indent="-342900">
              <a:buAutoNum type="arabicParenBoth"/>
            </a:pPr>
            <a:r>
              <a:rPr lang="en-US" dirty="0"/>
              <a:t>Reading uOPS into the OOO.</a:t>
            </a:r>
          </a:p>
          <a:p>
            <a:pPr marL="342900" indent="-342900">
              <a:buAutoNum type="arabicParenBoth"/>
            </a:pPr>
            <a:r>
              <a:rPr lang="en-US" dirty="0"/>
              <a:t>Accessing VP with virtual-link, storing ROB entry.</a:t>
            </a:r>
          </a:p>
          <a:p>
            <a:pPr marL="342900" indent="-342900">
              <a:buAutoNum type="arabicParenBoth"/>
            </a:pPr>
            <a:r>
              <a:rPr lang="en-US" dirty="0"/>
              <a:t>After commit logic will apply, comparing result value with VP value that match the</a:t>
            </a:r>
            <a:r>
              <a:rPr lang="he-IL" dirty="0"/>
              <a:t> </a:t>
            </a:r>
            <a:r>
              <a:rPr lang="en-US" dirty="0"/>
              <a:t>ROB</a:t>
            </a:r>
            <a:r>
              <a:rPr lang="he-IL" dirty="0"/>
              <a:t> </a:t>
            </a:r>
            <a:r>
              <a:rPr lang="en-US" dirty="0"/>
              <a:t>entry.</a:t>
            </a:r>
          </a:p>
          <a:p>
            <a:pPr marL="342900" indent="-342900">
              <a:buAutoNum type="arabicParenBoth"/>
            </a:pPr>
            <a:r>
              <a:rPr lang="en-US" dirty="0"/>
              <a:t>Updating if value not match / increase confidence if match.</a:t>
            </a:r>
          </a:p>
          <a:p>
            <a:pPr marL="342900" indent="-342900">
              <a:buAutoNum type="arabicParenBoth"/>
            </a:pPr>
            <a:r>
              <a:rPr lang="en-US" dirty="0"/>
              <a:t>Copy value into micro-op entry, marking VP as enabled.</a:t>
            </a:r>
          </a:p>
        </p:txBody>
      </p:sp>
      <p:grpSp>
        <p:nvGrpSpPr>
          <p:cNvPr id="90" name="Group 89">
            <a:extLst>
              <a:ext uri="{FF2B5EF4-FFF2-40B4-BE49-F238E27FC236}">
                <a16:creationId xmlns:a16="http://schemas.microsoft.com/office/drawing/2014/main" id="{E7CE646B-BC51-4A82-A33E-0E68AB3A0A40}"/>
              </a:ext>
            </a:extLst>
          </p:cNvPr>
          <p:cNvGrpSpPr/>
          <p:nvPr/>
        </p:nvGrpSpPr>
        <p:grpSpPr>
          <a:xfrm>
            <a:off x="1480574" y="6172200"/>
            <a:ext cx="7028426" cy="355600"/>
            <a:chOff x="312174" y="6096000"/>
            <a:chExt cx="7028426" cy="355600"/>
          </a:xfrm>
        </p:grpSpPr>
        <p:sp>
          <p:nvSpPr>
            <p:cNvPr id="92" name="Rectangle 91">
              <a:extLst>
                <a:ext uri="{FF2B5EF4-FFF2-40B4-BE49-F238E27FC236}">
                  <a16:creationId xmlns:a16="http://schemas.microsoft.com/office/drawing/2014/main" id="{CA5D563C-EF50-4D1D-A35E-87C0A1C1F9D6}"/>
                </a:ext>
              </a:extLst>
            </p:cNvPr>
            <p:cNvSpPr/>
            <p:nvPr/>
          </p:nvSpPr>
          <p:spPr>
            <a:xfrm>
              <a:off x="312174" y="6099141"/>
              <a:ext cx="4141205" cy="35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94" name="Rectangle 93">
              <a:extLst>
                <a:ext uri="{FF2B5EF4-FFF2-40B4-BE49-F238E27FC236}">
                  <a16:creationId xmlns:a16="http://schemas.microsoft.com/office/drawing/2014/main" id="{CCF191E5-F38D-4C39-9D62-FF7F189B9008}"/>
                </a:ext>
              </a:extLst>
            </p:cNvPr>
            <p:cNvSpPr/>
            <p:nvPr/>
          </p:nvSpPr>
          <p:spPr>
            <a:xfrm>
              <a:off x="4451023" y="6096000"/>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0000"/>
                  </a:solidFill>
                </a:rPr>
                <a:t>VS</a:t>
              </a:r>
            </a:p>
          </p:txBody>
        </p:sp>
        <p:sp>
          <p:nvSpPr>
            <p:cNvPr id="95" name="Rectangle 94">
              <a:extLst>
                <a:ext uri="{FF2B5EF4-FFF2-40B4-BE49-F238E27FC236}">
                  <a16:creationId xmlns:a16="http://schemas.microsoft.com/office/drawing/2014/main" id="{281A5FE1-FAD7-4DD1-A1F3-EC1A4565830D}"/>
                </a:ext>
              </a:extLst>
            </p:cNvPr>
            <p:cNvSpPr/>
            <p:nvPr/>
          </p:nvSpPr>
          <p:spPr>
            <a:xfrm>
              <a:off x="4711700" y="6096000"/>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VP</a:t>
              </a:r>
            </a:p>
          </p:txBody>
        </p:sp>
        <p:sp>
          <p:nvSpPr>
            <p:cNvPr id="96" name="Rectangle 95">
              <a:extLst>
                <a:ext uri="{FF2B5EF4-FFF2-40B4-BE49-F238E27FC236}">
                  <a16:creationId xmlns:a16="http://schemas.microsoft.com/office/drawing/2014/main" id="{625449DB-7742-4FF2-93A9-D959574EB1FF}"/>
                </a:ext>
              </a:extLst>
            </p:cNvPr>
            <p:cNvSpPr/>
            <p:nvPr/>
          </p:nvSpPr>
          <p:spPr>
            <a:xfrm>
              <a:off x="4972050" y="6096000"/>
              <a:ext cx="2368550"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solidFill>
                    <a:srgbClr val="FF0000"/>
                  </a:solidFill>
                </a:rPr>
                <a:t>Key</a:t>
              </a:r>
              <a:r>
                <a:rPr lang="en-US" sz="1200" b="1" dirty="0"/>
                <a:t> / Value</a:t>
              </a:r>
            </a:p>
          </p:txBody>
        </p:sp>
      </p:grpSp>
      <p:sp>
        <p:nvSpPr>
          <p:cNvPr id="97" name="TextBox 96">
            <a:extLst>
              <a:ext uri="{FF2B5EF4-FFF2-40B4-BE49-F238E27FC236}">
                <a16:creationId xmlns:a16="http://schemas.microsoft.com/office/drawing/2014/main" id="{715D884E-7BB5-4498-BF5D-F9B552DC05D0}"/>
              </a:ext>
            </a:extLst>
          </p:cNvPr>
          <p:cNvSpPr txBox="1"/>
          <p:nvPr/>
        </p:nvSpPr>
        <p:spPr>
          <a:xfrm>
            <a:off x="8561105" y="6005770"/>
            <a:ext cx="3374796" cy="584775"/>
          </a:xfrm>
          <a:prstGeom prst="rect">
            <a:avLst/>
          </a:prstGeom>
          <a:noFill/>
        </p:spPr>
        <p:txBody>
          <a:bodyPr wrap="square" rtlCol="0">
            <a:spAutoFit/>
          </a:bodyPr>
          <a:lstStyle/>
          <a:p>
            <a:r>
              <a:rPr lang="en-US" sz="1600" dirty="0"/>
              <a:t>*VS – Study valid</a:t>
            </a:r>
          </a:p>
          <a:p>
            <a:r>
              <a:rPr lang="en-US" sz="1600" dirty="0"/>
              <a:t>*VP – Predict valid</a:t>
            </a:r>
          </a:p>
        </p:txBody>
      </p:sp>
      <p:sp>
        <p:nvSpPr>
          <p:cNvPr id="103" name="TextBox 102">
            <a:extLst>
              <a:ext uri="{FF2B5EF4-FFF2-40B4-BE49-F238E27FC236}">
                <a16:creationId xmlns:a16="http://schemas.microsoft.com/office/drawing/2014/main" id="{7CE77EE2-C7CD-4A33-8A77-1247E4CCF0B5}"/>
              </a:ext>
            </a:extLst>
          </p:cNvPr>
          <p:cNvSpPr txBox="1"/>
          <p:nvPr/>
        </p:nvSpPr>
        <p:spPr>
          <a:xfrm>
            <a:off x="5026052" y="6468646"/>
            <a:ext cx="3184693" cy="338554"/>
          </a:xfrm>
          <a:prstGeom prst="rect">
            <a:avLst/>
          </a:prstGeom>
          <a:noFill/>
        </p:spPr>
        <p:txBody>
          <a:bodyPr wrap="square" rtlCol="0">
            <a:spAutoFit/>
          </a:bodyPr>
          <a:lstStyle/>
          <a:p>
            <a:r>
              <a:rPr lang="en-US" sz="1600" dirty="0">
                <a:solidFill>
                  <a:srgbClr val="FF0000"/>
                </a:solidFill>
              </a:rPr>
              <a:t>Red</a:t>
            </a:r>
            <a:r>
              <a:rPr lang="en-US" sz="1600" dirty="0"/>
              <a:t> = enabled.       white = disabled.</a:t>
            </a:r>
          </a:p>
        </p:txBody>
      </p:sp>
      <p:sp>
        <p:nvSpPr>
          <p:cNvPr id="47" name="Rectangle 46">
            <a:extLst>
              <a:ext uri="{FF2B5EF4-FFF2-40B4-BE49-F238E27FC236}">
                <a16:creationId xmlns:a16="http://schemas.microsoft.com/office/drawing/2014/main" id="{D8BEBF94-C0A1-4C81-A00F-960F00BA6DBB}"/>
              </a:ext>
            </a:extLst>
          </p:cNvPr>
          <p:cNvSpPr/>
          <p:nvPr/>
        </p:nvSpPr>
        <p:spPr>
          <a:xfrm>
            <a:off x="333017" y="6149975"/>
            <a:ext cx="1216384"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uOP entry</a:t>
            </a:r>
          </a:p>
        </p:txBody>
      </p:sp>
    </p:spTree>
    <p:extLst>
      <p:ext uri="{BB962C8B-B14F-4D97-AF65-F5344CB8AC3E}">
        <p14:creationId xmlns:p14="http://schemas.microsoft.com/office/powerpoint/2010/main" val="359388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Our proposal – study phase</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4675230C-18DD-1C45-83E5-F0B510A22D36}"/>
              </a:ext>
            </a:extLst>
          </p:cNvPr>
          <p:cNvGrpSpPr/>
          <p:nvPr/>
        </p:nvGrpSpPr>
        <p:grpSpPr>
          <a:xfrm>
            <a:off x="444235" y="953181"/>
            <a:ext cx="7926764" cy="7341160"/>
            <a:chOff x="444235" y="953181"/>
            <a:chExt cx="7926764" cy="7341160"/>
          </a:xfrm>
        </p:grpSpPr>
        <p:grpSp>
          <p:nvGrpSpPr>
            <p:cNvPr id="4" name="Group 3">
              <a:extLst>
                <a:ext uri="{FF2B5EF4-FFF2-40B4-BE49-F238E27FC236}">
                  <a16:creationId xmlns:a16="http://schemas.microsoft.com/office/drawing/2014/main" id="{BE6D9A8A-D478-F94A-927B-62C00736BE69}"/>
                </a:ext>
              </a:extLst>
            </p:cNvPr>
            <p:cNvGrpSpPr/>
            <p:nvPr/>
          </p:nvGrpSpPr>
          <p:grpSpPr>
            <a:xfrm>
              <a:off x="444235" y="953181"/>
              <a:ext cx="7926764" cy="4910288"/>
              <a:chOff x="444235" y="953181"/>
              <a:chExt cx="7926764" cy="4910288"/>
            </a:xfrm>
          </p:grpSpPr>
          <p:sp>
            <p:nvSpPr>
              <p:cNvPr id="43" name="Rectangle 42">
                <a:extLst>
                  <a:ext uri="{FF2B5EF4-FFF2-40B4-BE49-F238E27FC236}">
                    <a16:creationId xmlns:a16="http://schemas.microsoft.com/office/drawing/2014/main" id="{0AD02B51-CBCC-4391-9EE9-38AFBA1DE2E4}"/>
                  </a:ext>
                </a:extLst>
              </p:cNvPr>
              <p:cNvSpPr/>
              <p:nvPr/>
            </p:nvSpPr>
            <p:spPr>
              <a:xfrm>
                <a:off x="445806" y="2912879"/>
                <a:ext cx="7925192" cy="2950590"/>
              </a:xfrm>
              <a:prstGeom prst="rect">
                <a:avLst/>
              </a:prstGeom>
              <a:solidFill>
                <a:schemeClr val="tx1">
                  <a:alpha val="38039"/>
                </a:scheme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(fast path)</a:t>
                </a:r>
              </a:p>
            </p:txBody>
          </p:sp>
          <p:sp>
            <p:nvSpPr>
              <p:cNvPr id="42" name="Rectangle 41">
                <a:extLst>
                  <a:ext uri="{FF2B5EF4-FFF2-40B4-BE49-F238E27FC236}">
                    <a16:creationId xmlns:a16="http://schemas.microsoft.com/office/drawing/2014/main" id="{3CF13AFA-86DC-4D46-BF69-A7E21F22BC11}"/>
                  </a:ext>
                </a:extLst>
              </p:cNvPr>
              <p:cNvSpPr/>
              <p:nvPr/>
            </p:nvSpPr>
            <p:spPr>
              <a:xfrm>
                <a:off x="444235" y="953181"/>
                <a:ext cx="7926764" cy="1959698"/>
              </a:xfrm>
              <a:prstGeom prst="rect">
                <a:avLst/>
              </a:prstGeom>
              <a:solidFill>
                <a:schemeClr val="tx1">
                  <a:alpha val="43922"/>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dirty="0"/>
                  <a:t>Training data path (slow path)</a:t>
                </a:r>
              </a:p>
            </p:txBody>
          </p:sp>
          <p:sp>
            <p:nvSpPr>
              <p:cNvPr id="24" name="Rectangle 23">
                <a:extLst>
                  <a:ext uri="{FF2B5EF4-FFF2-40B4-BE49-F238E27FC236}">
                    <a16:creationId xmlns:a16="http://schemas.microsoft.com/office/drawing/2014/main" id="{170676D9-F4BE-4819-A3C7-BF312C6665AF}"/>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0" name="Rectangle 19">
                <a:extLst>
                  <a:ext uri="{FF2B5EF4-FFF2-40B4-BE49-F238E27FC236}">
                    <a16:creationId xmlns:a16="http://schemas.microsoft.com/office/drawing/2014/main" id="{62416968-F520-4305-AF51-2ADDAA348E7D}"/>
                  </a:ext>
                </a:extLst>
              </p:cNvPr>
              <p:cNvSpPr/>
              <p:nvPr/>
            </p:nvSpPr>
            <p:spPr>
              <a:xfrm>
                <a:off x="3694914" y="3346022"/>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5458116" y="3864493"/>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13" name="Rectangle 12">
                <a:extLst>
                  <a:ext uri="{FF2B5EF4-FFF2-40B4-BE49-F238E27FC236}">
                    <a16:creationId xmlns:a16="http://schemas.microsoft.com/office/drawing/2014/main" id="{4F48442F-68F8-48E6-A93E-F320C5188AD1}"/>
                  </a:ext>
                </a:extLst>
              </p:cNvPr>
              <p:cNvSpPr/>
              <p:nvPr/>
            </p:nvSpPr>
            <p:spPr>
              <a:xfrm>
                <a:off x="4279372" y="1479513"/>
                <a:ext cx="1433268" cy="1197696"/>
              </a:xfrm>
              <a:prstGeom prst="rect">
                <a:avLst/>
              </a:prstGeom>
              <a:ln/>
            </p:spPr>
            <p:style>
              <a:lnRef idx="1">
                <a:schemeClr val="accent5"/>
              </a:lnRef>
              <a:fillRef idx="2">
                <a:schemeClr val="accent5"/>
              </a:fillRef>
              <a:effectRef idx="1">
                <a:schemeClr val="accent5"/>
              </a:effectRef>
              <a:fontRef idx="minor">
                <a:schemeClr val="dk1"/>
              </a:fontRef>
            </p:style>
            <p:txBody>
              <a:bodyPr rtlCol="0" anchor="b"/>
              <a:lstStyle/>
              <a:p>
                <a:pPr algn="r"/>
                <a:r>
                  <a:rPr lang="en-US" sz="1400" dirty="0"/>
                  <a:t>Value predictor</a:t>
                </a:r>
              </a:p>
            </p:txBody>
          </p:sp>
          <p:sp>
            <p:nvSpPr>
              <p:cNvPr id="23" name="Rectangle 22">
                <a:extLst>
                  <a:ext uri="{FF2B5EF4-FFF2-40B4-BE49-F238E27FC236}">
                    <a16:creationId xmlns:a16="http://schemas.microsoft.com/office/drawing/2014/main" id="{EF8487E5-B409-49FD-B271-7662004B4D73}"/>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6703632" y="2536886"/>
                <a:ext cx="979208" cy="50796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VP validation</a:t>
                </a:r>
              </a:p>
            </p:txBody>
          </p:sp>
          <p:sp>
            <p:nvSpPr>
              <p:cNvPr id="26" name="Rectangle 25">
                <a:extLst>
                  <a:ext uri="{FF2B5EF4-FFF2-40B4-BE49-F238E27FC236}">
                    <a16:creationId xmlns:a16="http://schemas.microsoft.com/office/drawing/2014/main" id="{A8E40581-DB70-4319-9206-A8339C2EC66E}"/>
                  </a:ext>
                </a:extLst>
              </p:cNvPr>
              <p:cNvSpPr/>
              <p:nvPr/>
            </p:nvSpPr>
            <p:spPr>
              <a:xfrm>
                <a:off x="3668205" y="4035749"/>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DC3353-D18A-4154-903C-BE1A4898AF73}"/>
                  </a:ext>
                </a:extLst>
              </p:cNvPr>
              <p:cNvCxnSpPr>
                <a:cxnSpLocks/>
              </p:cNvCxnSpPr>
              <p:nvPr/>
            </p:nvCxnSpPr>
            <p:spPr>
              <a:xfrm flipV="1">
                <a:off x="1828797" y="2790331"/>
                <a:ext cx="725863" cy="7918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137571C-CA85-4B0C-8926-81131B2FA908}"/>
                  </a:ext>
                </a:extLst>
              </p:cNvPr>
              <p:cNvSpPr/>
              <p:nvPr/>
            </p:nvSpPr>
            <p:spPr>
              <a:xfrm>
                <a:off x="2416010" y="2161389"/>
                <a:ext cx="828377" cy="57552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Lookup key</a:t>
                </a:r>
              </a:p>
            </p:txBody>
          </p: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866503" y="3941974"/>
                <a:ext cx="1593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C5B00D-F2F8-4EED-9F74-F627729BADF8}"/>
                  </a:ext>
                </a:extLst>
              </p:cNvPr>
              <p:cNvCxnSpPr>
                <a:cxnSpLocks/>
              </p:cNvCxnSpPr>
              <p:nvPr/>
            </p:nvCxnSpPr>
            <p:spPr>
              <a:xfrm flipV="1">
                <a:off x="3300950" y="2433685"/>
                <a:ext cx="969389"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58" name="Straight Arrow Connector 57">
                <a:extLst>
                  <a:ext uri="{FF2B5EF4-FFF2-40B4-BE49-F238E27FC236}">
                    <a16:creationId xmlns:a16="http://schemas.microsoft.com/office/drawing/2014/main" id="{5E42A7E6-7937-404E-9F45-F863743E9269}"/>
                  </a:ext>
                </a:extLst>
              </p:cNvPr>
              <p:cNvCxnSpPr>
                <a:cxnSpLocks/>
                <a:endCxn id="25" idx="2"/>
              </p:cNvCxnSpPr>
              <p:nvPr/>
            </p:nvCxnSpPr>
            <p:spPr>
              <a:xfrm flipV="1">
                <a:off x="6466783" y="3044853"/>
                <a:ext cx="726453" cy="87669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7BB928-7F10-43C1-A03E-5A8AA21FA631}"/>
                  </a:ext>
                </a:extLst>
              </p:cNvPr>
              <p:cNvCxnSpPr>
                <a:cxnSpLocks/>
              </p:cNvCxnSpPr>
              <p:nvPr/>
            </p:nvCxnSpPr>
            <p:spPr>
              <a:xfrm flipH="1" flipV="1">
                <a:off x="5825765" y="2130458"/>
                <a:ext cx="838987" cy="3959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4471445" y="3962399"/>
                <a:ext cx="8829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2EEED1-53F6-4360-B20D-7DDD3E5C7F9A}"/>
                  </a:ext>
                </a:extLst>
              </p:cNvPr>
              <p:cNvCxnSpPr>
                <a:cxnSpLocks/>
              </p:cNvCxnSpPr>
              <p:nvPr/>
            </p:nvCxnSpPr>
            <p:spPr>
              <a:xfrm flipH="1">
                <a:off x="1329175" y="1786378"/>
                <a:ext cx="290502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Cloud 72">
                <a:extLst>
                  <a:ext uri="{FF2B5EF4-FFF2-40B4-BE49-F238E27FC236}">
                    <a16:creationId xmlns:a16="http://schemas.microsoft.com/office/drawing/2014/main" id="{18A3E2F2-7280-420D-B877-E6CF0CE8A05D}"/>
                  </a:ext>
                </a:extLst>
              </p:cNvPr>
              <p:cNvSpPr/>
              <p:nvPr/>
            </p:nvSpPr>
            <p:spPr>
              <a:xfrm>
                <a:off x="2563594" y="1258670"/>
                <a:ext cx="1367379" cy="626686"/>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Saturated confidence</a:t>
                </a:r>
              </a:p>
            </p:txBody>
          </p:sp>
          <p:cxnSp>
            <p:nvCxnSpPr>
              <p:cNvPr id="75" name="Straight Arrow Connector 74">
                <a:extLst>
                  <a:ext uri="{FF2B5EF4-FFF2-40B4-BE49-F238E27FC236}">
                    <a16:creationId xmlns:a16="http://schemas.microsoft.com/office/drawing/2014/main" id="{D3679EA2-453B-4A72-8B4B-02E4DC871AD3}"/>
                  </a:ext>
                </a:extLst>
              </p:cNvPr>
              <p:cNvCxnSpPr>
                <a:cxnSpLocks/>
              </p:cNvCxnSpPr>
              <p:nvPr/>
            </p:nvCxnSpPr>
            <p:spPr>
              <a:xfrm>
                <a:off x="1398307" y="1910497"/>
                <a:ext cx="0" cy="15208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5C615414-FEC8-4B9A-91C2-7A019A49C83F}"/>
                  </a:ext>
                </a:extLst>
              </p:cNvPr>
              <p:cNvSpPr/>
              <p:nvPr/>
            </p:nvSpPr>
            <p:spPr>
              <a:xfrm>
                <a:off x="1525076" y="3104754"/>
                <a:ext cx="1208693" cy="420867"/>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VP study enabled</a:t>
                </a:r>
              </a:p>
            </p:txBody>
          </p:sp>
          <p:sp>
            <p:nvSpPr>
              <p:cNvPr id="16" name="Cloud 15">
                <a:extLst>
                  <a:ext uri="{FF2B5EF4-FFF2-40B4-BE49-F238E27FC236}">
                    <a16:creationId xmlns:a16="http://schemas.microsoft.com/office/drawing/2014/main" id="{19A16F40-4BA1-4F25-BEF0-F1CF380B543A}"/>
                  </a:ext>
                </a:extLst>
              </p:cNvPr>
              <p:cNvSpPr/>
              <p:nvPr/>
            </p:nvSpPr>
            <p:spPr>
              <a:xfrm>
                <a:off x="5757710" y="1294806"/>
                <a:ext cx="1378375" cy="826222"/>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cxnSp>
            <p:nvCxnSpPr>
              <p:cNvPr id="77" name="Straight Arrow Connector 76">
                <a:extLst>
                  <a:ext uri="{FF2B5EF4-FFF2-40B4-BE49-F238E27FC236}">
                    <a16:creationId xmlns:a16="http://schemas.microsoft.com/office/drawing/2014/main" id="{45B37F55-E9D4-4325-A404-54AE6ABF8AB2}"/>
                  </a:ext>
                </a:extLst>
              </p:cNvPr>
              <p:cNvCxnSpPr>
                <a:cxnSpLocks/>
              </p:cNvCxnSpPr>
              <p:nvPr/>
            </p:nvCxnSpPr>
            <p:spPr>
              <a:xfrm>
                <a:off x="5781771" y="2293856"/>
                <a:ext cx="873553" cy="4116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6308101" y="35366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sp>
            <p:nvSpPr>
              <p:cNvPr id="82" name="Oval 81">
                <a:extLst>
                  <a:ext uri="{FF2B5EF4-FFF2-40B4-BE49-F238E27FC236}">
                    <a16:creationId xmlns:a16="http://schemas.microsoft.com/office/drawing/2014/main" id="{B4C11C1A-7BF1-423D-9BBF-64578F3599B6}"/>
                  </a:ext>
                </a:extLst>
              </p:cNvPr>
              <p:cNvSpPr/>
              <p:nvPr/>
            </p:nvSpPr>
            <p:spPr>
              <a:xfrm>
                <a:off x="6564196" y="215245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4</a:t>
                </a:r>
                <a:endParaRPr lang="en-US" dirty="0"/>
              </a:p>
            </p:txBody>
          </p:sp>
          <p:sp>
            <p:nvSpPr>
              <p:cNvPr id="83" name="Oval 82">
                <a:extLst>
                  <a:ext uri="{FF2B5EF4-FFF2-40B4-BE49-F238E27FC236}">
                    <a16:creationId xmlns:a16="http://schemas.microsoft.com/office/drawing/2014/main" id="{33B251A6-FCB0-47F1-81F7-B3F50BB0E93D}"/>
                  </a:ext>
                </a:extLst>
              </p:cNvPr>
              <p:cNvSpPr/>
              <p:nvPr/>
            </p:nvSpPr>
            <p:spPr>
              <a:xfrm>
                <a:off x="2124171" y="145486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5</a:t>
                </a:r>
                <a:endParaRPr lang="en-US" dirty="0"/>
              </a:p>
            </p:txBody>
          </p:sp>
          <p:sp>
            <p:nvSpPr>
              <p:cNvPr id="86" name="Oval 85">
                <a:extLst>
                  <a:ext uri="{FF2B5EF4-FFF2-40B4-BE49-F238E27FC236}">
                    <a16:creationId xmlns:a16="http://schemas.microsoft.com/office/drawing/2014/main" id="{A0679BC7-F4FC-4FC0-8051-BB70F0D738C8}"/>
                  </a:ext>
                </a:extLst>
              </p:cNvPr>
              <p:cNvSpPr/>
              <p:nvPr/>
            </p:nvSpPr>
            <p:spPr>
              <a:xfrm>
                <a:off x="2066039" y="2744768"/>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2</a:t>
                </a:r>
                <a:endParaRPr lang="en-US" dirty="0"/>
              </a:p>
            </p:txBody>
          </p:sp>
        </p:grpSp>
        <p:sp>
          <p:nvSpPr>
            <p:cNvPr id="89" name="TextBox 88">
              <a:extLst>
                <a:ext uri="{FF2B5EF4-FFF2-40B4-BE49-F238E27FC236}">
                  <a16:creationId xmlns:a16="http://schemas.microsoft.com/office/drawing/2014/main" id="{A799E4EC-1266-4E3A-80B3-95E984FC111A}"/>
                </a:ext>
              </a:extLst>
            </p:cNvPr>
            <p:cNvSpPr txBox="1"/>
            <p:nvPr/>
          </p:nvSpPr>
          <p:spPr>
            <a:xfrm>
              <a:off x="456483" y="5986017"/>
              <a:ext cx="7226357" cy="2308324"/>
            </a:xfrm>
            <a:prstGeom prst="rect">
              <a:avLst/>
            </a:prstGeom>
            <a:noFill/>
          </p:spPr>
          <p:txBody>
            <a:bodyPr wrap="square" rtlCol="0">
              <a:spAutoFit/>
            </a:bodyPr>
            <a:lstStyle/>
            <a:p>
              <a:r>
                <a:rPr lang="en-US" dirty="0">
                  <a:solidFill>
                    <a:schemeClr val="bg1"/>
                  </a:solidFill>
                </a:rPr>
                <a:t>Sequence of operations</a:t>
              </a:r>
            </a:p>
            <a:p>
              <a:pPr marL="342900" indent="-342900">
                <a:buAutoNum type="arabicParenBoth"/>
              </a:pPr>
              <a:r>
                <a:rPr lang="en-US" dirty="0">
                  <a:solidFill>
                    <a:schemeClr val="bg1"/>
                  </a:solidFill>
                </a:rPr>
                <a:t>Fetch </a:t>
              </a:r>
              <a:r>
                <a:rPr lang="en-US" dirty="0" err="1">
                  <a:solidFill>
                    <a:schemeClr val="bg1"/>
                  </a:solidFill>
                </a:rPr>
                <a:t>uOP</a:t>
              </a:r>
              <a:r>
                <a:rPr lang="en-US" dirty="0">
                  <a:solidFill>
                    <a:schemeClr val="bg1"/>
                  </a:solidFill>
                </a:rPr>
                <a:t> into the OOO execution engine.</a:t>
              </a:r>
            </a:p>
            <a:p>
              <a:pPr marL="342900" indent="-342900">
                <a:buAutoNum type="arabicParenBoth"/>
              </a:pPr>
              <a:r>
                <a:rPr lang="en-US" dirty="0">
                  <a:solidFill>
                    <a:schemeClr val="bg1"/>
                  </a:solidFill>
                </a:rPr>
                <a:t>Value predictor is accessed with a look-up key. Look-up key is stored in the corresponding ROB entry.</a:t>
              </a:r>
            </a:p>
            <a:p>
              <a:pPr marL="342900" indent="-342900">
                <a:buAutoNum type="arabicParenBoth"/>
              </a:pPr>
              <a:r>
                <a:rPr lang="en-US" dirty="0">
                  <a:solidFill>
                    <a:schemeClr val="bg1"/>
                  </a:solidFill>
                </a:rPr>
                <a:t>Commit logic compares the actual value with the predicted value.</a:t>
              </a:r>
            </a:p>
            <a:p>
              <a:pPr marL="342900" indent="-342900">
                <a:buAutoNum type="arabicParenBoth"/>
              </a:pPr>
              <a:r>
                <a:rPr lang="en-US" dirty="0">
                  <a:solidFill>
                    <a:schemeClr val="bg1"/>
                  </a:solidFill>
                </a:rPr>
                <a:t>Update value predictor value (if needed) and confidence mechanism.</a:t>
              </a:r>
            </a:p>
            <a:p>
              <a:pPr marL="342900" indent="-342900">
                <a:buAutoNum type="arabicParenBoth"/>
              </a:pPr>
              <a:r>
                <a:rPr lang="en-US" dirty="0">
                  <a:solidFill>
                    <a:schemeClr val="bg1"/>
                  </a:solidFill>
                </a:rPr>
                <a:t>Once training process completes, move the value into the corresponding </a:t>
              </a:r>
              <a:r>
                <a:rPr lang="en-US" dirty="0" err="1">
                  <a:solidFill>
                    <a:schemeClr val="bg1"/>
                  </a:solidFill>
                </a:rPr>
                <a:t>uOP</a:t>
              </a:r>
              <a:r>
                <a:rPr lang="en-US" dirty="0">
                  <a:solidFill>
                    <a:schemeClr val="bg1"/>
                  </a:solidFill>
                </a:rPr>
                <a:t> cache entry. Set the PV bit and clear the TV bit.</a:t>
              </a:r>
            </a:p>
          </p:txBody>
        </p:sp>
      </p:grpSp>
    </p:spTree>
    <p:extLst>
      <p:ext uri="{BB962C8B-B14F-4D97-AF65-F5344CB8AC3E}">
        <p14:creationId xmlns:p14="http://schemas.microsoft.com/office/powerpoint/2010/main" val="248660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8FB0-6185-D64A-AB24-6C035BAF053A}"/>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18A47CF-2C67-E84B-87E8-B726E274899F}"/>
              </a:ext>
            </a:extLst>
          </p:cNvPr>
          <p:cNvSpPr>
            <a:spLocks noGrp="1"/>
          </p:cNvSpPr>
          <p:nvPr>
            <p:ph idx="1"/>
          </p:nvPr>
        </p:nvSpPr>
        <p:spPr/>
        <p:txBody>
          <a:bodyPr/>
          <a:lstStyle/>
          <a:p>
            <a:endParaRPr lang="en-IL" dirty="0"/>
          </a:p>
        </p:txBody>
      </p:sp>
      <p:grpSp>
        <p:nvGrpSpPr>
          <p:cNvPr id="4" name="Group 3">
            <a:extLst>
              <a:ext uri="{FF2B5EF4-FFF2-40B4-BE49-F238E27FC236}">
                <a16:creationId xmlns:a16="http://schemas.microsoft.com/office/drawing/2014/main" id="{52C4420E-E9AE-8D47-9BE0-4F26516B4682}"/>
              </a:ext>
            </a:extLst>
          </p:cNvPr>
          <p:cNvGrpSpPr/>
          <p:nvPr/>
        </p:nvGrpSpPr>
        <p:grpSpPr>
          <a:xfrm>
            <a:off x="1279852" y="3632200"/>
            <a:ext cx="7028426" cy="1190822"/>
            <a:chOff x="1480574" y="6172200"/>
            <a:chExt cx="7028426" cy="1190822"/>
          </a:xfrm>
        </p:grpSpPr>
        <p:grpSp>
          <p:nvGrpSpPr>
            <p:cNvPr id="6" name="Group 5">
              <a:extLst>
                <a:ext uri="{FF2B5EF4-FFF2-40B4-BE49-F238E27FC236}">
                  <a16:creationId xmlns:a16="http://schemas.microsoft.com/office/drawing/2014/main" id="{E90C5363-2E70-DD42-97F5-670EC9E9893E}"/>
                </a:ext>
              </a:extLst>
            </p:cNvPr>
            <p:cNvGrpSpPr/>
            <p:nvPr/>
          </p:nvGrpSpPr>
          <p:grpSpPr>
            <a:xfrm>
              <a:off x="1480574" y="6172200"/>
              <a:ext cx="7028426" cy="355600"/>
              <a:chOff x="312174" y="6096000"/>
              <a:chExt cx="7028426" cy="355600"/>
            </a:xfrm>
          </p:grpSpPr>
          <p:sp>
            <p:nvSpPr>
              <p:cNvPr id="9" name="Rectangle 8">
                <a:extLst>
                  <a:ext uri="{FF2B5EF4-FFF2-40B4-BE49-F238E27FC236}">
                    <a16:creationId xmlns:a16="http://schemas.microsoft.com/office/drawing/2014/main" id="{045BDAC6-051D-924C-B395-BE5EBDECCAB5}"/>
                  </a:ext>
                </a:extLst>
              </p:cNvPr>
              <p:cNvSpPr/>
              <p:nvPr/>
            </p:nvSpPr>
            <p:spPr>
              <a:xfrm>
                <a:off x="312174" y="6099141"/>
                <a:ext cx="4141205" cy="35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micro-op</a:t>
                </a:r>
              </a:p>
            </p:txBody>
          </p:sp>
          <p:sp>
            <p:nvSpPr>
              <p:cNvPr id="10" name="Rectangle 9">
                <a:extLst>
                  <a:ext uri="{FF2B5EF4-FFF2-40B4-BE49-F238E27FC236}">
                    <a16:creationId xmlns:a16="http://schemas.microsoft.com/office/drawing/2014/main" id="{D0F035AB-8086-BC49-96B0-6D6479C36B47}"/>
                  </a:ext>
                </a:extLst>
              </p:cNvPr>
              <p:cNvSpPr/>
              <p:nvPr/>
            </p:nvSpPr>
            <p:spPr>
              <a:xfrm>
                <a:off x="4451023" y="6096000"/>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rPr>
                  <a:t>TV</a:t>
                </a:r>
                <a:endParaRPr lang="en-US" sz="1100" b="1" dirty="0">
                  <a:solidFill>
                    <a:srgbClr val="FF0000"/>
                  </a:solidFill>
                </a:endParaRPr>
              </a:p>
            </p:txBody>
          </p:sp>
          <p:sp>
            <p:nvSpPr>
              <p:cNvPr id="11" name="Rectangle 10">
                <a:extLst>
                  <a:ext uri="{FF2B5EF4-FFF2-40B4-BE49-F238E27FC236}">
                    <a16:creationId xmlns:a16="http://schemas.microsoft.com/office/drawing/2014/main" id="{BC40EC53-2E4B-F247-B662-8581E352DC14}"/>
                  </a:ext>
                </a:extLst>
              </p:cNvPr>
              <p:cNvSpPr/>
              <p:nvPr/>
            </p:nvSpPr>
            <p:spPr>
              <a:xfrm>
                <a:off x="4711700" y="6096000"/>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PV</a:t>
                </a:r>
                <a:endParaRPr lang="en-US" sz="1100" b="1" dirty="0"/>
              </a:p>
            </p:txBody>
          </p:sp>
          <p:sp>
            <p:nvSpPr>
              <p:cNvPr id="12" name="Rectangle 11">
                <a:extLst>
                  <a:ext uri="{FF2B5EF4-FFF2-40B4-BE49-F238E27FC236}">
                    <a16:creationId xmlns:a16="http://schemas.microsoft.com/office/drawing/2014/main" id="{D51FBC16-686C-E14B-86AC-67EC4CF41E47}"/>
                  </a:ext>
                </a:extLst>
              </p:cNvPr>
              <p:cNvSpPr/>
              <p:nvPr/>
            </p:nvSpPr>
            <p:spPr>
              <a:xfrm>
                <a:off x="4972050" y="6096000"/>
                <a:ext cx="2368550"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b="1" dirty="0">
                    <a:solidFill>
                      <a:srgbClr val="FF0000"/>
                    </a:solidFill>
                  </a:rPr>
                  <a:t>Key</a:t>
                </a:r>
                <a:r>
                  <a:rPr lang="en-US" sz="1600" b="1" dirty="0"/>
                  <a:t> / Value</a:t>
                </a:r>
              </a:p>
            </p:txBody>
          </p:sp>
        </p:grpSp>
        <p:sp>
          <p:nvSpPr>
            <p:cNvPr id="7" name="TextBox 6">
              <a:extLst>
                <a:ext uri="{FF2B5EF4-FFF2-40B4-BE49-F238E27FC236}">
                  <a16:creationId xmlns:a16="http://schemas.microsoft.com/office/drawing/2014/main" id="{174586E2-494C-0544-B15E-64FBFDBF3AC7}"/>
                </a:ext>
              </a:extLst>
            </p:cNvPr>
            <p:cNvSpPr txBox="1"/>
            <p:nvPr/>
          </p:nvSpPr>
          <p:spPr>
            <a:xfrm>
              <a:off x="1754822" y="6716691"/>
              <a:ext cx="3374796" cy="646331"/>
            </a:xfrm>
            <a:prstGeom prst="rect">
              <a:avLst/>
            </a:prstGeom>
            <a:noFill/>
          </p:spPr>
          <p:txBody>
            <a:bodyPr wrap="square" rtlCol="0">
              <a:spAutoFit/>
            </a:bodyPr>
            <a:lstStyle/>
            <a:p>
              <a:r>
                <a:rPr lang="en-US" dirty="0">
                  <a:solidFill>
                    <a:schemeClr val="bg1"/>
                  </a:solidFill>
                </a:rPr>
                <a:t>*TV – Train valid</a:t>
              </a:r>
            </a:p>
            <a:p>
              <a:r>
                <a:rPr lang="en-US" dirty="0">
                  <a:solidFill>
                    <a:schemeClr val="bg1"/>
                  </a:solidFill>
                </a:rPr>
                <a:t>*PV – Prediction valid</a:t>
              </a:r>
            </a:p>
          </p:txBody>
        </p:sp>
      </p:grpSp>
    </p:spTree>
    <p:extLst>
      <p:ext uri="{BB962C8B-B14F-4D97-AF65-F5344CB8AC3E}">
        <p14:creationId xmlns:p14="http://schemas.microsoft.com/office/powerpoint/2010/main" val="173962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324C114-5D55-4D93-88F5-AD11C61A2E17}"/>
              </a:ext>
            </a:extLst>
          </p:cNvPr>
          <p:cNvSpPr/>
          <p:nvPr/>
        </p:nvSpPr>
        <p:spPr>
          <a:xfrm>
            <a:off x="8445500" y="889000"/>
            <a:ext cx="3543300" cy="5003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Our proposal – prediction phase</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itle 1">
            <a:extLst>
              <a:ext uri="{FF2B5EF4-FFF2-40B4-BE49-F238E27FC236}">
                <a16:creationId xmlns:a16="http://schemas.microsoft.com/office/drawing/2014/main" id="{E331BDBC-CA69-4096-A67C-E57C897F0007}"/>
              </a:ext>
            </a:extLst>
          </p:cNvPr>
          <p:cNvSpPr txBox="1">
            <a:spLocks/>
          </p:cNvSpPr>
          <p:nvPr/>
        </p:nvSpPr>
        <p:spPr>
          <a:xfrm>
            <a:off x="7431666" y="190652"/>
            <a:ext cx="3441367" cy="625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Predicted uOP</a:t>
            </a:r>
          </a:p>
        </p:txBody>
      </p:sp>
      <p:grpSp>
        <p:nvGrpSpPr>
          <p:cNvPr id="3" name="Group 2">
            <a:extLst>
              <a:ext uri="{FF2B5EF4-FFF2-40B4-BE49-F238E27FC236}">
                <a16:creationId xmlns:a16="http://schemas.microsoft.com/office/drawing/2014/main" id="{1B49BB74-14F1-6F4E-80EC-A6612233C4C9}"/>
              </a:ext>
            </a:extLst>
          </p:cNvPr>
          <p:cNvGrpSpPr/>
          <p:nvPr/>
        </p:nvGrpSpPr>
        <p:grpSpPr>
          <a:xfrm>
            <a:off x="371619" y="902381"/>
            <a:ext cx="7999380" cy="7361562"/>
            <a:chOff x="371619" y="902381"/>
            <a:chExt cx="7999380" cy="7361562"/>
          </a:xfrm>
        </p:grpSpPr>
        <p:sp>
          <p:nvSpPr>
            <p:cNvPr id="43" name="Rectangle 42">
              <a:extLst>
                <a:ext uri="{FF2B5EF4-FFF2-40B4-BE49-F238E27FC236}">
                  <a16:creationId xmlns:a16="http://schemas.microsoft.com/office/drawing/2014/main" id="{0AD02B51-CBCC-4391-9EE9-38AFBA1DE2E4}"/>
                </a:ext>
              </a:extLst>
            </p:cNvPr>
            <p:cNvSpPr/>
            <p:nvPr/>
          </p:nvSpPr>
          <p:spPr>
            <a:xfrm>
              <a:off x="445806" y="2857500"/>
              <a:ext cx="7925192" cy="3005969"/>
            </a:xfrm>
            <a:prstGeom prst="rect">
              <a:avLst/>
            </a:prstGeom>
            <a:solidFill>
              <a:schemeClr val="tx1">
                <a:alpha val="38039"/>
              </a:scheme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(fast path)</a:t>
              </a:r>
            </a:p>
          </p:txBody>
        </p:sp>
        <p:sp>
          <p:nvSpPr>
            <p:cNvPr id="24" name="Rectangle 23">
              <a:extLst>
                <a:ext uri="{FF2B5EF4-FFF2-40B4-BE49-F238E27FC236}">
                  <a16:creationId xmlns:a16="http://schemas.microsoft.com/office/drawing/2014/main" id="{170676D9-F4BE-4819-A3C7-BF312C6665AF}"/>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0" name="Rectangle 19">
              <a:extLst>
                <a:ext uri="{FF2B5EF4-FFF2-40B4-BE49-F238E27FC236}">
                  <a16:creationId xmlns:a16="http://schemas.microsoft.com/office/drawing/2014/main" id="{62416968-F520-4305-AF51-2ADDAA348E7D}"/>
                </a:ext>
              </a:extLst>
            </p:cNvPr>
            <p:cNvSpPr/>
            <p:nvPr/>
          </p:nvSpPr>
          <p:spPr>
            <a:xfrm>
              <a:off x="3648173" y="3298888"/>
              <a:ext cx="1630835"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6410223" y="3412006"/>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23" name="Rectangle 22">
              <a:extLst>
                <a:ext uri="{FF2B5EF4-FFF2-40B4-BE49-F238E27FC236}">
                  <a16:creationId xmlns:a16="http://schemas.microsoft.com/office/drawing/2014/main" id="{EF8487E5-B409-49FD-B271-7662004B4D73}"/>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4516612" y="4167723"/>
              <a:ext cx="875520" cy="4796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Compare VP</a:t>
              </a:r>
            </a:p>
          </p:txBody>
        </p:sp>
        <p:sp>
          <p:nvSpPr>
            <p:cNvPr id="26" name="Rectangle 25">
              <a:extLst>
                <a:ext uri="{FF2B5EF4-FFF2-40B4-BE49-F238E27FC236}">
                  <a16:creationId xmlns:a16="http://schemas.microsoft.com/office/drawing/2014/main" id="{A8E40581-DB70-4319-9206-A8339C2EC66E}"/>
                </a:ext>
              </a:extLst>
            </p:cNvPr>
            <p:cNvSpPr/>
            <p:nvPr/>
          </p:nvSpPr>
          <p:spPr>
            <a:xfrm>
              <a:off x="3705912" y="402632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866503" y="3941974"/>
              <a:ext cx="175339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5329284" y="3736155"/>
              <a:ext cx="122234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6213833" y="336693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89" name="TextBox 88">
              <a:extLst>
                <a:ext uri="{FF2B5EF4-FFF2-40B4-BE49-F238E27FC236}">
                  <a16:creationId xmlns:a16="http://schemas.microsoft.com/office/drawing/2014/main" id="{A799E4EC-1266-4E3A-80B3-95E984FC111A}"/>
                </a:ext>
              </a:extLst>
            </p:cNvPr>
            <p:cNvSpPr txBox="1"/>
            <p:nvPr/>
          </p:nvSpPr>
          <p:spPr>
            <a:xfrm>
              <a:off x="371619" y="5955619"/>
              <a:ext cx="7815505" cy="2308324"/>
            </a:xfrm>
            <a:prstGeom prst="rect">
              <a:avLst/>
            </a:prstGeom>
            <a:noFill/>
          </p:spPr>
          <p:txBody>
            <a:bodyPr wrap="square" rtlCol="0">
              <a:spAutoFit/>
            </a:bodyPr>
            <a:lstStyle/>
            <a:p>
              <a:r>
                <a:rPr lang="en-US" dirty="0">
                  <a:solidFill>
                    <a:schemeClr val="bg1"/>
                  </a:solidFill>
                </a:rPr>
                <a:t>Sequence of operations</a:t>
              </a:r>
            </a:p>
            <a:p>
              <a:pPr marL="342900" indent="-342900">
                <a:buAutoNum type="arabicParenBoth"/>
              </a:pPr>
              <a:r>
                <a:rPr lang="en-US" dirty="0">
                  <a:solidFill>
                    <a:schemeClr val="bg1"/>
                  </a:solidFill>
                </a:rPr>
                <a:t>Fetch </a:t>
              </a:r>
              <a:r>
                <a:rPr lang="en-US" dirty="0" err="1">
                  <a:solidFill>
                    <a:schemeClr val="bg1"/>
                  </a:solidFill>
                </a:rPr>
                <a:t>uOP</a:t>
              </a:r>
              <a:r>
                <a:rPr lang="en-US" dirty="0">
                  <a:solidFill>
                    <a:schemeClr val="bg1"/>
                  </a:solidFill>
                </a:rPr>
                <a:t> into the OOO execution engine.</a:t>
              </a:r>
            </a:p>
            <a:p>
              <a:pPr marL="342900" indent="-342900">
                <a:buAutoNum type="arabicParenBoth"/>
              </a:pPr>
              <a:r>
                <a:rPr lang="en-US" dirty="0">
                  <a:solidFill>
                    <a:schemeClr val="bg1"/>
                  </a:solidFill>
                </a:rPr>
                <a:t>If PV field is set forward uOP value to all dependent </a:t>
              </a:r>
              <a:r>
                <a:rPr lang="en-US" dirty="0" err="1">
                  <a:solidFill>
                    <a:schemeClr val="bg1"/>
                  </a:solidFill>
                </a:rPr>
                <a:t>uOPs</a:t>
              </a:r>
              <a:r>
                <a:rPr lang="en-US" dirty="0">
                  <a:solidFill>
                    <a:schemeClr val="bg1"/>
                  </a:solidFill>
                </a:rPr>
                <a:t> for speculative execution.</a:t>
              </a:r>
            </a:p>
            <a:p>
              <a:pPr marL="342900" indent="-342900">
                <a:buAutoNum type="arabicParenBoth"/>
              </a:pPr>
              <a:r>
                <a:rPr lang="en-US" dirty="0">
                  <a:solidFill>
                    <a:schemeClr val="bg1"/>
                  </a:solidFill>
                </a:rPr>
                <a:t>After Execution, compare actual value with prediction value.</a:t>
              </a:r>
            </a:p>
            <a:p>
              <a:pPr marL="342900" indent="-342900">
                <a:buAutoNum type="arabicParenBoth"/>
              </a:pPr>
              <a:r>
                <a:rPr lang="en-US" dirty="0">
                  <a:solidFill>
                    <a:schemeClr val="bg1"/>
                  </a:solidFill>
                </a:rPr>
                <a:t>If value is correct, promote uOP as ready for commit. On misprediction, flush the pipeline from last checkpoint.</a:t>
              </a:r>
            </a:p>
            <a:p>
              <a:pPr marL="342900" indent="-342900">
                <a:buAutoNum type="arabicParenBoth"/>
              </a:pPr>
              <a:r>
                <a:rPr lang="en-US" dirty="0">
                  <a:solidFill>
                    <a:schemeClr val="bg1"/>
                  </a:solidFill>
                </a:rPr>
                <a:t>Commit </a:t>
              </a:r>
              <a:r>
                <a:rPr lang="en-US" dirty="0" err="1">
                  <a:solidFill>
                    <a:schemeClr val="bg1"/>
                  </a:solidFill>
                </a:rPr>
                <a:t>uop</a:t>
              </a:r>
              <a:r>
                <a:rPr lang="en-US" dirty="0">
                  <a:solidFill>
                    <a:schemeClr val="bg1"/>
                  </a:solidFill>
                </a:rPr>
                <a:t> as usual.</a:t>
              </a:r>
            </a:p>
          </p:txBody>
        </p:sp>
        <p:sp>
          <p:nvSpPr>
            <p:cNvPr id="44" name="Oval 43">
              <a:extLst>
                <a:ext uri="{FF2B5EF4-FFF2-40B4-BE49-F238E27FC236}">
                  <a16:creationId xmlns:a16="http://schemas.microsoft.com/office/drawing/2014/main" id="{4B27862F-7009-4366-BE7A-5E2C43D2D042}"/>
                </a:ext>
              </a:extLst>
            </p:cNvPr>
            <p:cNvSpPr/>
            <p:nvPr/>
          </p:nvSpPr>
          <p:spPr>
            <a:xfrm>
              <a:off x="3610463" y="33842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46" name="Cloud 45">
              <a:extLst>
                <a:ext uri="{FF2B5EF4-FFF2-40B4-BE49-F238E27FC236}">
                  <a16:creationId xmlns:a16="http://schemas.microsoft.com/office/drawing/2014/main" id="{E94A0D68-5DAC-456A-873D-BF80F043F5BC}"/>
                </a:ext>
              </a:extLst>
            </p:cNvPr>
            <p:cNvSpPr/>
            <p:nvPr/>
          </p:nvSpPr>
          <p:spPr>
            <a:xfrm>
              <a:off x="3129204" y="294606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Predict is valid</a:t>
              </a:r>
            </a:p>
          </p:txBody>
        </p:sp>
        <p:sp>
          <p:nvSpPr>
            <p:cNvPr id="47" name="Oval 46">
              <a:extLst>
                <a:ext uri="{FF2B5EF4-FFF2-40B4-BE49-F238E27FC236}">
                  <a16:creationId xmlns:a16="http://schemas.microsoft.com/office/drawing/2014/main" id="{6BF51204-AD14-4DDE-83C7-2016A4A59976}"/>
                </a:ext>
              </a:extLst>
            </p:cNvPr>
            <p:cNvSpPr/>
            <p:nvPr/>
          </p:nvSpPr>
          <p:spPr>
            <a:xfrm>
              <a:off x="4441594" y="477153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cxnSp>
          <p:nvCxnSpPr>
            <p:cNvPr id="48" name="Straight Arrow Connector 47">
              <a:extLst>
                <a:ext uri="{FF2B5EF4-FFF2-40B4-BE49-F238E27FC236}">
                  <a16:creationId xmlns:a16="http://schemas.microsoft.com/office/drawing/2014/main" id="{56FC4915-C47D-4BFA-B834-081CBEA04F49}"/>
                </a:ext>
              </a:extLst>
            </p:cNvPr>
            <p:cNvCxnSpPr>
              <a:cxnSpLocks/>
            </p:cNvCxnSpPr>
            <p:nvPr/>
          </p:nvCxnSpPr>
          <p:spPr>
            <a:xfrm flipV="1">
              <a:off x="4110087" y="4647415"/>
              <a:ext cx="631595" cy="39592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2125562-3FAC-45AA-A7E2-F9499E223941}"/>
                </a:ext>
              </a:extLst>
            </p:cNvPr>
            <p:cNvCxnSpPr>
              <a:cxnSpLocks/>
            </p:cNvCxnSpPr>
            <p:nvPr/>
          </p:nvCxnSpPr>
          <p:spPr>
            <a:xfrm flipV="1">
              <a:off x="4997778" y="3827282"/>
              <a:ext cx="0" cy="3503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BC607DF2-31E2-4A63-A876-E0C46F6EBCD9}"/>
                </a:ext>
              </a:extLst>
            </p:cNvPr>
            <p:cNvSpPr/>
            <p:nvPr/>
          </p:nvSpPr>
          <p:spPr>
            <a:xfrm>
              <a:off x="4978922" y="3923119"/>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37" name="Rectangle 36">
              <a:extLst>
                <a:ext uri="{FF2B5EF4-FFF2-40B4-BE49-F238E27FC236}">
                  <a16:creationId xmlns:a16="http://schemas.microsoft.com/office/drawing/2014/main" id="{5D511DE9-1C19-4BF1-901C-F115CF59C312}"/>
                </a:ext>
              </a:extLst>
            </p:cNvPr>
            <p:cNvSpPr/>
            <p:nvPr/>
          </p:nvSpPr>
          <p:spPr>
            <a:xfrm>
              <a:off x="444235" y="902381"/>
              <a:ext cx="7926764" cy="1959698"/>
            </a:xfrm>
            <a:prstGeom prst="rect">
              <a:avLst/>
            </a:prstGeom>
            <a:solidFill>
              <a:schemeClr val="tx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400" dirty="0">
                  <a:solidFill>
                    <a:schemeClr val="bg1"/>
                  </a:solidFill>
                </a:rPr>
                <a:t>Training data path (slow path)</a:t>
              </a:r>
            </a:p>
          </p:txBody>
        </p:sp>
        <p:sp>
          <p:nvSpPr>
            <p:cNvPr id="38" name="Rectangle 37">
              <a:extLst>
                <a:ext uri="{FF2B5EF4-FFF2-40B4-BE49-F238E27FC236}">
                  <a16:creationId xmlns:a16="http://schemas.microsoft.com/office/drawing/2014/main" id="{DCA7A3C0-CAA1-44E3-BC6C-10FFD817FAEE}"/>
                </a:ext>
              </a:extLst>
            </p:cNvPr>
            <p:cNvSpPr/>
            <p:nvPr/>
          </p:nvSpPr>
          <p:spPr>
            <a:xfrm>
              <a:off x="42793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39" name="Rectangle 38">
              <a:extLst>
                <a:ext uri="{FF2B5EF4-FFF2-40B4-BE49-F238E27FC236}">
                  <a16:creationId xmlns:a16="http://schemas.microsoft.com/office/drawing/2014/main" id="{303B5957-D1E4-4A83-8F76-AC54C657A2EC}"/>
                </a:ext>
              </a:extLst>
            </p:cNvPr>
            <p:cNvSpPr/>
            <p:nvPr/>
          </p:nvSpPr>
          <p:spPr>
            <a:xfrm>
              <a:off x="6703632" y="2536886"/>
              <a:ext cx="979208" cy="50796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VP validation</a:t>
              </a:r>
            </a:p>
          </p:txBody>
        </p:sp>
        <p:sp>
          <p:nvSpPr>
            <p:cNvPr id="40" name="Rectangle 39">
              <a:extLst>
                <a:ext uri="{FF2B5EF4-FFF2-40B4-BE49-F238E27FC236}">
                  <a16:creationId xmlns:a16="http://schemas.microsoft.com/office/drawing/2014/main" id="{D4987CA8-6DC5-4E5C-AE90-206AE4FE1234}"/>
                </a:ext>
              </a:extLst>
            </p:cNvPr>
            <p:cNvSpPr/>
            <p:nvPr/>
          </p:nvSpPr>
          <p:spPr>
            <a:xfrm>
              <a:off x="2416010" y="2161389"/>
              <a:ext cx="828377" cy="57552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Virtual-link</a:t>
              </a:r>
            </a:p>
          </p:txBody>
        </p:sp>
        <p:sp>
          <p:nvSpPr>
            <p:cNvPr id="41" name="Cloud 40">
              <a:extLst>
                <a:ext uri="{FF2B5EF4-FFF2-40B4-BE49-F238E27FC236}">
                  <a16:creationId xmlns:a16="http://schemas.microsoft.com/office/drawing/2014/main" id="{ED9612BA-4FDD-43C3-8A2D-C26124138962}"/>
                </a:ext>
              </a:extLst>
            </p:cNvPr>
            <p:cNvSpPr/>
            <p:nvPr/>
          </p:nvSpPr>
          <p:spPr>
            <a:xfrm>
              <a:off x="2563594" y="1258670"/>
              <a:ext cx="1367379" cy="62668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Saturated confidence</a:t>
              </a:r>
            </a:p>
          </p:txBody>
        </p:sp>
        <p:sp>
          <p:nvSpPr>
            <p:cNvPr id="42" name="Cloud 41">
              <a:extLst>
                <a:ext uri="{FF2B5EF4-FFF2-40B4-BE49-F238E27FC236}">
                  <a16:creationId xmlns:a16="http://schemas.microsoft.com/office/drawing/2014/main" id="{0549904C-A82A-41EB-B757-21AB15CEE17F}"/>
                </a:ext>
              </a:extLst>
            </p:cNvPr>
            <p:cNvSpPr/>
            <p:nvPr/>
          </p:nvSpPr>
          <p:spPr>
            <a:xfrm>
              <a:off x="5757710" y="1294806"/>
              <a:ext cx="1378375" cy="826222"/>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grpSp>
    </p:spTree>
    <p:extLst>
      <p:ext uri="{BB962C8B-B14F-4D97-AF65-F5344CB8AC3E}">
        <p14:creationId xmlns:p14="http://schemas.microsoft.com/office/powerpoint/2010/main" val="332064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53503B9-972F-4304-9CB7-34B3E2FDE709}"/>
              </a:ext>
            </a:extLst>
          </p:cNvPr>
          <p:cNvSpPr/>
          <p:nvPr/>
        </p:nvSpPr>
        <p:spPr>
          <a:xfrm>
            <a:off x="444500" y="5969000"/>
            <a:ext cx="11531600" cy="774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324C114-5D55-4D93-88F5-AD11C61A2E17}"/>
              </a:ext>
            </a:extLst>
          </p:cNvPr>
          <p:cNvSpPr/>
          <p:nvPr/>
        </p:nvSpPr>
        <p:spPr>
          <a:xfrm>
            <a:off x="8445500" y="889000"/>
            <a:ext cx="3543300" cy="5003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AD02B51-CBCC-4391-9EE9-38AFBA1DE2E4}"/>
              </a:ext>
            </a:extLst>
          </p:cNvPr>
          <p:cNvSpPr/>
          <p:nvPr/>
        </p:nvSpPr>
        <p:spPr>
          <a:xfrm>
            <a:off x="445806" y="2857500"/>
            <a:ext cx="7925192" cy="300596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24" name="Rectangle 23">
            <a:extLst>
              <a:ext uri="{FF2B5EF4-FFF2-40B4-BE49-F238E27FC236}">
                <a16:creationId xmlns:a16="http://schemas.microsoft.com/office/drawing/2014/main" id="{170676D9-F4BE-4819-A3C7-BF312C6665AF}"/>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Our proposal – prediction phase</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648173" y="3298888"/>
            <a:ext cx="1630835"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6410223" y="3412006"/>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23" name="Rectangle 22">
            <a:extLst>
              <a:ext uri="{FF2B5EF4-FFF2-40B4-BE49-F238E27FC236}">
                <a16:creationId xmlns:a16="http://schemas.microsoft.com/office/drawing/2014/main" id="{EF8487E5-B409-49FD-B271-7662004B4D73}"/>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4516612" y="4167723"/>
            <a:ext cx="875520" cy="4796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Compare VP</a:t>
            </a:r>
          </a:p>
        </p:txBody>
      </p:sp>
      <p:sp>
        <p:nvSpPr>
          <p:cNvPr id="26" name="Rectangle 25">
            <a:extLst>
              <a:ext uri="{FF2B5EF4-FFF2-40B4-BE49-F238E27FC236}">
                <a16:creationId xmlns:a16="http://schemas.microsoft.com/office/drawing/2014/main" id="{A8E40581-DB70-4319-9206-A8339C2EC66E}"/>
              </a:ext>
            </a:extLst>
          </p:cNvPr>
          <p:cNvSpPr/>
          <p:nvPr/>
        </p:nvSpPr>
        <p:spPr>
          <a:xfrm>
            <a:off x="3705912" y="402632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866503" y="3941974"/>
            <a:ext cx="175339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5329284" y="3736155"/>
            <a:ext cx="122234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6213833" y="336693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89" name="TextBox 88">
            <a:extLst>
              <a:ext uri="{FF2B5EF4-FFF2-40B4-BE49-F238E27FC236}">
                <a16:creationId xmlns:a16="http://schemas.microsoft.com/office/drawing/2014/main" id="{A799E4EC-1266-4E3A-80B3-95E984FC111A}"/>
              </a:ext>
            </a:extLst>
          </p:cNvPr>
          <p:cNvSpPr txBox="1"/>
          <p:nvPr/>
        </p:nvSpPr>
        <p:spPr>
          <a:xfrm>
            <a:off x="8461993" y="890436"/>
            <a:ext cx="3374796" cy="3693319"/>
          </a:xfrm>
          <a:prstGeom prst="rect">
            <a:avLst/>
          </a:prstGeom>
          <a:noFill/>
        </p:spPr>
        <p:txBody>
          <a:bodyPr wrap="square" rtlCol="0">
            <a:spAutoFit/>
          </a:bodyPr>
          <a:lstStyle/>
          <a:p>
            <a:r>
              <a:rPr lang="en-US" dirty="0"/>
              <a:t>Prediction order (predicted uOP)</a:t>
            </a:r>
          </a:p>
          <a:p>
            <a:pPr marL="342900" indent="-342900">
              <a:buAutoNum type="arabicParenBoth"/>
            </a:pPr>
            <a:r>
              <a:rPr lang="en-US" dirty="0"/>
              <a:t>Reading uOPS into the OOO.</a:t>
            </a:r>
          </a:p>
          <a:p>
            <a:pPr marL="342900" indent="-342900">
              <a:buAutoNum type="arabicParenBoth"/>
            </a:pPr>
            <a:r>
              <a:rPr lang="en-US" dirty="0"/>
              <a:t>Mark uOP value as valid to be used speculatively if VP enabled.</a:t>
            </a:r>
          </a:p>
          <a:p>
            <a:pPr marL="342900" indent="-342900">
              <a:buAutoNum type="arabicParenBoth"/>
            </a:pPr>
            <a:r>
              <a:rPr lang="en-US" dirty="0"/>
              <a:t>After Execution, compare result value with prediction value.</a:t>
            </a:r>
          </a:p>
          <a:p>
            <a:pPr marL="342900" indent="-342900">
              <a:buAutoNum type="arabicParenBoth"/>
            </a:pPr>
            <a:r>
              <a:rPr lang="en-US" dirty="0"/>
              <a:t>On correct value, mark uOP as ready for commit. On bad prediction, flush the pipe from last checkpoint.</a:t>
            </a:r>
          </a:p>
          <a:p>
            <a:pPr marL="342900" indent="-342900">
              <a:buAutoNum type="arabicParenBoth"/>
            </a:pPr>
            <a:r>
              <a:rPr lang="en-US" dirty="0"/>
              <a:t>Commit uop usual.</a:t>
            </a:r>
          </a:p>
        </p:txBody>
      </p:sp>
      <p:grpSp>
        <p:nvGrpSpPr>
          <p:cNvPr id="90" name="Group 89">
            <a:extLst>
              <a:ext uri="{FF2B5EF4-FFF2-40B4-BE49-F238E27FC236}">
                <a16:creationId xmlns:a16="http://schemas.microsoft.com/office/drawing/2014/main" id="{E7CE646B-BC51-4A82-A33E-0E68AB3A0A40}"/>
              </a:ext>
            </a:extLst>
          </p:cNvPr>
          <p:cNvGrpSpPr/>
          <p:nvPr/>
        </p:nvGrpSpPr>
        <p:grpSpPr>
          <a:xfrm>
            <a:off x="333017" y="6149975"/>
            <a:ext cx="8175983" cy="496529"/>
            <a:chOff x="-835383" y="6073775"/>
            <a:chExt cx="8175983" cy="496529"/>
          </a:xfrm>
        </p:grpSpPr>
        <p:sp>
          <p:nvSpPr>
            <p:cNvPr id="92" name="Rectangle 91">
              <a:extLst>
                <a:ext uri="{FF2B5EF4-FFF2-40B4-BE49-F238E27FC236}">
                  <a16:creationId xmlns:a16="http://schemas.microsoft.com/office/drawing/2014/main" id="{CA5D563C-EF50-4D1D-A35E-87C0A1C1F9D6}"/>
                </a:ext>
              </a:extLst>
            </p:cNvPr>
            <p:cNvSpPr/>
            <p:nvPr/>
          </p:nvSpPr>
          <p:spPr>
            <a:xfrm>
              <a:off x="312174" y="6099141"/>
              <a:ext cx="4141205" cy="35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93" name="Rectangle 92">
              <a:extLst>
                <a:ext uri="{FF2B5EF4-FFF2-40B4-BE49-F238E27FC236}">
                  <a16:creationId xmlns:a16="http://schemas.microsoft.com/office/drawing/2014/main" id="{8C0E6278-39F6-4024-8E7D-1DF939CC7250}"/>
                </a:ext>
              </a:extLst>
            </p:cNvPr>
            <p:cNvSpPr/>
            <p:nvPr/>
          </p:nvSpPr>
          <p:spPr>
            <a:xfrm>
              <a:off x="-835383" y="6073775"/>
              <a:ext cx="1216384"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uOP entry</a:t>
              </a:r>
            </a:p>
          </p:txBody>
        </p:sp>
        <p:sp>
          <p:nvSpPr>
            <p:cNvPr id="94" name="Rectangle 93">
              <a:extLst>
                <a:ext uri="{FF2B5EF4-FFF2-40B4-BE49-F238E27FC236}">
                  <a16:creationId xmlns:a16="http://schemas.microsoft.com/office/drawing/2014/main" id="{CCF191E5-F38D-4C39-9D62-FF7F189B9008}"/>
                </a:ext>
              </a:extLst>
            </p:cNvPr>
            <p:cNvSpPr/>
            <p:nvPr/>
          </p:nvSpPr>
          <p:spPr>
            <a:xfrm>
              <a:off x="4451023" y="6096000"/>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VS</a:t>
              </a:r>
            </a:p>
          </p:txBody>
        </p:sp>
        <p:sp>
          <p:nvSpPr>
            <p:cNvPr id="95" name="Rectangle 94">
              <a:extLst>
                <a:ext uri="{FF2B5EF4-FFF2-40B4-BE49-F238E27FC236}">
                  <a16:creationId xmlns:a16="http://schemas.microsoft.com/office/drawing/2014/main" id="{281A5FE1-FAD7-4DD1-A1F3-EC1A4565830D}"/>
                </a:ext>
              </a:extLst>
            </p:cNvPr>
            <p:cNvSpPr/>
            <p:nvPr/>
          </p:nvSpPr>
          <p:spPr>
            <a:xfrm>
              <a:off x="4711700" y="6096000"/>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solidFill>
                    <a:srgbClr val="FF0000"/>
                  </a:solidFill>
                </a:rPr>
                <a:t>VP</a:t>
              </a:r>
            </a:p>
          </p:txBody>
        </p:sp>
        <p:sp>
          <p:nvSpPr>
            <p:cNvPr id="96" name="Rectangle 95">
              <a:extLst>
                <a:ext uri="{FF2B5EF4-FFF2-40B4-BE49-F238E27FC236}">
                  <a16:creationId xmlns:a16="http://schemas.microsoft.com/office/drawing/2014/main" id="{625449DB-7742-4FF2-93A9-D959574EB1FF}"/>
                </a:ext>
              </a:extLst>
            </p:cNvPr>
            <p:cNvSpPr/>
            <p:nvPr/>
          </p:nvSpPr>
          <p:spPr>
            <a:xfrm>
              <a:off x="4972050" y="6096000"/>
              <a:ext cx="2368550"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Link / </a:t>
              </a:r>
              <a:r>
                <a:rPr lang="en-US" sz="1200" b="1" dirty="0">
                  <a:solidFill>
                    <a:srgbClr val="FF0000"/>
                  </a:solidFill>
                </a:rPr>
                <a:t>Value</a:t>
              </a:r>
            </a:p>
          </p:txBody>
        </p:sp>
      </p:grpSp>
      <p:sp>
        <p:nvSpPr>
          <p:cNvPr id="97" name="TextBox 96">
            <a:extLst>
              <a:ext uri="{FF2B5EF4-FFF2-40B4-BE49-F238E27FC236}">
                <a16:creationId xmlns:a16="http://schemas.microsoft.com/office/drawing/2014/main" id="{715D884E-7BB5-4498-BF5D-F9B552DC05D0}"/>
              </a:ext>
            </a:extLst>
          </p:cNvPr>
          <p:cNvSpPr txBox="1"/>
          <p:nvPr/>
        </p:nvSpPr>
        <p:spPr>
          <a:xfrm>
            <a:off x="8561105" y="6005770"/>
            <a:ext cx="3374796" cy="584775"/>
          </a:xfrm>
          <a:prstGeom prst="rect">
            <a:avLst/>
          </a:prstGeom>
          <a:noFill/>
        </p:spPr>
        <p:txBody>
          <a:bodyPr wrap="square" rtlCol="0">
            <a:spAutoFit/>
          </a:bodyPr>
          <a:lstStyle/>
          <a:p>
            <a:r>
              <a:rPr lang="en-US" sz="1600" dirty="0"/>
              <a:t>*VS – Study valid</a:t>
            </a:r>
          </a:p>
          <a:p>
            <a:r>
              <a:rPr lang="en-US" sz="1600" dirty="0"/>
              <a:t>*VP – Predict valid</a:t>
            </a:r>
          </a:p>
        </p:txBody>
      </p:sp>
      <p:sp>
        <p:nvSpPr>
          <p:cNvPr id="44" name="Oval 43">
            <a:extLst>
              <a:ext uri="{FF2B5EF4-FFF2-40B4-BE49-F238E27FC236}">
                <a16:creationId xmlns:a16="http://schemas.microsoft.com/office/drawing/2014/main" id="{4B27862F-7009-4366-BE7A-5E2C43D2D042}"/>
              </a:ext>
            </a:extLst>
          </p:cNvPr>
          <p:cNvSpPr/>
          <p:nvPr/>
        </p:nvSpPr>
        <p:spPr>
          <a:xfrm>
            <a:off x="3610463" y="33842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46" name="Cloud 45">
            <a:extLst>
              <a:ext uri="{FF2B5EF4-FFF2-40B4-BE49-F238E27FC236}">
                <a16:creationId xmlns:a16="http://schemas.microsoft.com/office/drawing/2014/main" id="{E94A0D68-5DAC-456A-873D-BF80F043F5BC}"/>
              </a:ext>
            </a:extLst>
          </p:cNvPr>
          <p:cNvSpPr/>
          <p:nvPr/>
        </p:nvSpPr>
        <p:spPr>
          <a:xfrm>
            <a:off x="3129204" y="294606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Predict is valid</a:t>
            </a:r>
          </a:p>
        </p:txBody>
      </p:sp>
      <p:sp>
        <p:nvSpPr>
          <p:cNvPr id="47" name="Oval 46">
            <a:extLst>
              <a:ext uri="{FF2B5EF4-FFF2-40B4-BE49-F238E27FC236}">
                <a16:creationId xmlns:a16="http://schemas.microsoft.com/office/drawing/2014/main" id="{6BF51204-AD14-4DDE-83C7-2016A4A59976}"/>
              </a:ext>
            </a:extLst>
          </p:cNvPr>
          <p:cNvSpPr/>
          <p:nvPr/>
        </p:nvSpPr>
        <p:spPr>
          <a:xfrm>
            <a:off x="4441594" y="477153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cxnSp>
        <p:nvCxnSpPr>
          <p:cNvPr id="48" name="Straight Arrow Connector 47">
            <a:extLst>
              <a:ext uri="{FF2B5EF4-FFF2-40B4-BE49-F238E27FC236}">
                <a16:creationId xmlns:a16="http://schemas.microsoft.com/office/drawing/2014/main" id="{56FC4915-C47D-4BFA-B834-081CBEA04F49}"/>
              </a:ext>
            </a:extLst>
          </p:cNvPr>
          <p:cNvCxnSpPr>
            <a:cxnSpLocks/>
          </p:cNvCxnSpPr>
          <p:nvPr/>
        </p:nvCxnSpPr>
        <p:spPr>
          <a:xfrm flipV="1">
            <a:off x="4110087" y="4647415"/>
            <a:ext cx="631595" cy="39592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2125562-3FAC-45AA-A7E2-F9499E223941}"/>
              </a:ext>
            </a:extLst>
          </p:cNvPr>
          <p:cNvCxnSpPr>
            <a:cxnSpLocks/>
          </p:cNvCxnSpPr>
          <p:nvPr/>
        </p:nvCxnSpPr>
        <p:spPr>
          <a:xfrm flipV="1">
            <a:off x="4997778" y="3827282"/>
            <a:ext cx="0" cy="3503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BC607DF2-31E2-4A63-A876-E0C46F6EBCD9}"/>
              </a:ext>
            </a:extLst>
          </p:cNvPr>
          <p:cNvSpPr/>
          <p:nvPr/>
        </p:nvSpPr>
        <p:spPr>
          <a:xfrm>
            <a:off x="4978922" y="3923119"/>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55" name="Title 1">
            <a:extLst>
              <a:ext uri="{FF2B5EF4-FFF2-40B4-BE49-F238E27FC236}">
                <a16:creationId xmlns:a16="http://schemas.microsoft.com/office/drawing/2014/main" id="{E331BDBC-CA69-4096-A67C-E57C897F0007}"/>
              </a:ext>
            </a:extLst>
          </p:cNvPr>
          <p:cNvSpPr txBox="1">
            <a:spLocks/>
          </p:cNvSpPr>
          <p:nvPr/>
        </p:nvSpPr>
        <p:spPr>
          <a:xfrm>
            <a:off x="7431666" y="190652"/>
            <a:ext cx="3441367" cy="625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Predicted uOP</a:t>
            </a:r>
          </a:p>
        </p:txBody>
      </p:sp>
      <p:sp>
        <p:nvSpPr>
          <p:cNvPr id="57" name="TextBox 56">
            <a:extLst>
              <a:ext uri="{FF2B5EF4-FFF2-40B4-BE49-F238E27FC236}">
                <a16:creationId xmlns:a16="http://schemas.microsoft.com/office/drawing/2014/main" id="{5382D35B-181C-42EB-9D8A-4200836C1617}"/>
              </a:ext>
            </a:extLst>
          </p:cNvPr>
          <p:cNvSpPr txBox="1"/>
          <p:nvPr/>
        </p:nvSpPr>
        <p:spPr>
          <a:xfrm>
            <a:off x="5026052" y="6468646"/>
            <a:ext cx="3184693" cy="338554"/>
          </a:xfrm>
          <a:prstGeom prst="rect">
            <a:avLst/>
          </a:prstGeom>
          <a:noFill/>
        </p:spPr>
        <p:txBody>
          <a:bodyPr wrap="square" rtlCol="0">
            <a:spAutoFit/>
          </a:bodyPr>
          <a:lstStyle/>
          <a:p>
            <a:r>
              <a:rPr lang="en-US" sz="1600" dirty="0">
                <a:solidFill>
                  <a:srgbClr val="FF0000"/>
                </a:solidFill>
              </a:rPr>
              <a:t>Red</a:t>
            </a:r>
            <a:r>
              <a:rPr lang="en-US" sz="1600" dirty="0"/>
              <a:t> = enabled.       white = disabled.</a:t>
            </a:r>
          </a:p>
        </p:txBody>
      </p:sp>
      <p:sp>
        <p:nvSpPr>
          <p:cNvPr id="37" name="Rectangle 36">
            <a:extLst>
              <a:ext uri="{FF2B5EF4-FFF2-40B4-BE49-F238E27FC236}">
                <a16:creationId xmlns:a16="http://schemas.microsoft.com/office/drawing/2014/main" id="{5D511DE9-1C19-4BF1-901C-F115CF59C312}"/>
              </a:ext>
            </a:extLst>
          </p:cNvPr>
          <p:cNvSpPr/>
          <p:nvPr/>
        </p:nvSpPr>
        <p:spPr>
          <a:xfrm>
            <a:off x="444235" y="902381"/>
            <a:ext cx="7926764" cy="19596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400" dirty="0"/>
              <a:t>Study path (not critical)</a:t>
            </a:r>
          </a:p>
        </p:txBody>
      </p:sp>
      <p:sp>
        <p:nvSpPr>
          <p:cNvPr id="38" name="Rectangle 37">
            <a:extLst>
              <a:ext uri="{FF2B5EF4-FFF2-40B4-BE49-F238E27FC236}">
                <a16:creationId xmlns:a16="http://schemas.microsoft.com/office/drawing/2014/main" id="{DCA7A3C0-CAA1-44E3-BC6C-10FFD817FAEE}"/>
              </a:ext>
            </a:extLst>
          </p:cNvPr>
          <p:cNvSpPr/>
          <p:nvPr/>
        </p:nvSpPr>
        <p:spPr>
          <a:xfrm>
            <a:off x="42793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39" name="Rectangle 38">
            <a:extLst>
              <a:ext uri="{FF2B5EF4-FFF2-40B4-BE49-F238E27FC236}">
                <a16:creationId xmlns:a16="http://schemas.microsoft.com/office/drawing/2014/main" id="{303B5957-D1E4-4A83-8F76-AC54C657A2EC}"/>
              </a:ext>
            </a:extLst>
          </p:cNvPr>
          <p:cNvSpPr/>
          <p:nvPr/>
        </p:nvSpPr>
        <p:spPr>
          <a:xfrm>
            <a:off x="6703632" y="2536886"/>
            <a:ext cx="979208" cy="50796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VP validation</a:t>
            </a:r>
          </a:p>
        </p:txBody>
      </p:sp>
      <p:sp>
        <p:nvSpPr>
          <p:cNvPr id="40" name="Rectangle 39">
            <a:extLst>
              <a:ext uri="{FF2B5EF4-FFF2-40B4-BE49-F238E27FC236}">
                <a16:creationId xmlns:a16="http://schemas.microsoft.com/office/drawing/2014/main" id="{D4987CA8-6DC5-4E5C-AE90-206AE4FE1234}"/>
              </a:ext>
            </a:extLst>
          </p:cNvPr>
          <p:cNvSpPr/>
          <p:nvPr/>
        </p:nvSpPr>
        <p:spPr>
          <a:xfrm>
            <a:off x="2416010" y="2161389"/>
            <a:ext cx="828377" cy="57552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Virtual-link</a:t>
            </a:r>
          </a:p>
        </p:txBody>
      </p:sp>
      <p:sp>
        <p:nvSpPr>
          <p:cNvPr id="41" name="Cloud 40">
            <a:extLst>
              <a:ext uri="{FF2B5EF4-FFF2-40B4-BE49-F238E27FC236}">
                <a16:creationId xmlns:a16="http://schemas.microsoft.com/office/drawing/2014/main" id="{ED9612BA-4FDD-43C3-8A2D-C26124138962}"/>
              </a:ext>
            </a:extLst>
          </p:cNvPr>
          <p:cNvSpPr/>
          <p:nvPr/>
        </p:nvSpPr>
        <p:spPr>
          <a:xfrm>
            <a:off x="2563594" y="1258670"/>
            <a:ext cx="1367379" cy="62668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Saturated confidence</a:t>
            </a:r>
          </a:p>
        </p:txBody>
      </p:sp>
      <p:sp>
        <p:nvSpPr>
          <p:cNvPr id="42" name="Cloud 41">
            <a:extLst>
              <a:ext uri="{FF2B5EF4-FFF2-40B4-BE49-F238E27FC236}">
                <a16:creationId xmlns:a16="http://schemas.microsoft.com/office/drawing/2014/main" id="{0549904C-A82A-41EB-B757-21AB15CEE17F}"/>
              </a:ext>
            </a:extLst>
          </p:cNvPr>
          <p:cNvSpPr/>
          <p:nvPr/>
        </p:nvSpPr>
        <p:spPr>
          <a:xfrm>
            <a:off x="5757710" y="1294806"/>
            <a:ext cx="1378375" cy="826222"/>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spTree>
    <p:extLst>
      <p:ext uri="{BB962C8B-B14F-4D97-AF65-F5344CB8AC3E}">
        <p14:creationId xmlns:p14="http://schemas.microsoft.com/office/powerpoint/2010/main" val="404270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5E9DD95-6904-4B10-92EF-6C6DB0329851}"/>
              </a:ext>
            </a:extLst>
          </p:cNvPr>
          <p:cNvSpPr/>
          <p:nvPr/>
        </p:nvSpPr>
        <p:spPr>
          <a:xfrm>
            <a:off x="444500" y="5969000"/>
            <a:ext cx="11531600" cy="774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7355300-CE94-4C76-B349-6625D0D1C8CD}"/>
              </a:ext>
            </a:extLst>
          </p:cNvPr>
          <p:cNvSpPr/>
          <p:nvPr/>
        </p:nvSpPr>
        <p:spPr>
          <a:xfrm>
            <a:off x="8445500" y="965200"/>
            <a:ext cx="3543300" cy="49149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AD02B51-CBCC-4391-9EE9-38AFBA1DE2E4}"/>
              </a:ext>
            </a:extLst>
          </p:cNvPr>
          <p:cNvSpPr/>
          <p:nvPr/>
        </p:nvSpPr>
        <p:spPr>
          <a:xfrm>
            <a:off x="445806" y="2857500"/>
            <a:ext cx="7925192" cy="300596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24" name="Rectangle 23">
            <a:extLst>
              <a:ext uri="{FF2B5EF4-FFF2-40B4-BE49-F238E27FC236}">
                <a16:creationId xmlns:a16="http://schemas.microsoft.com/office/drawing/2014/main" id="{170676D9-F4BE-4819-A3C7-BF312C6665AF}"/>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Our proposal – prediction phase</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648173" y="3298888"/>
            <a:ext cx="1630835"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6410223" y="3412006"/>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23" name="Rectangle 22">
            <a:extLst>
              <a:ext uri="{FF2B5EF4-FFF2-40B4-BE49-F238E27FC236}">
                <a16:creationId xmlns:a16="http://schemas.microsoft.com/office/drawing/2014/main" id="{EF8487E5-B409-49FD-B271-7662004B4D73}"/>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6" name="Rectangle 25">
            <a:extLst>
              <a:ext uri="{FF2B5EF4-FFF2-40B4-BE49-F238E27FC236}">
                <a16:creationId xmlns:a16="http://schemas.microsoft.com/office/drawing/2014/main" id="{A8E40581-DB70-4319-9206-A8339C2EC66E}"/>
              </a:ext>
            </a:extLst>
          </p:cNvPr>
          <p:cNvSpPr/>
          <p:nvPr/>
        </p:nvSpPr>
        <p:spPr>
          <a:xfrm>
            <a:off x="3705912" y="402632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866503" y="3941974"/>
            <a:ext cx="175339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5329284" y="3736155"/>
            <a:ext cx="122234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5714212" y="336693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89" name="TextBox 88">
            <a:extLst>
              <a:ext uri="{FF2B5EF4-FFF2-40B4-BE49-F238E27FC236}">
                <a16:creationId xmlns:a16="http://schemas.microsoft.com/office/drawing/2014/main" id="{A799E4EC-1266-4E3A-80B3-95E984FC111A}"/>
              </a:ext>
            </a:extLst>
          </p:cNvPr>
          <p:cNvSpPr txBox="1"/>
          <p:nvPr/>
        </p:nvSpPr>
        <p:spPr>
          <a:xfrm>
            <a:off x="8534920" y="954590"/>
            <a:ext cx="3374796" cy="2308324"/>
          </a:xfrm>
          <a:prstGeom prst="rect">
            <a:avLst/>
          </a:prstGeom>
          <a:noFill/>
        </p:spPr>
        <p:txBody>
          <a:bodyPr wrap="square" rtlCol="0">
            <a:spAutoFit/>
          </a:bodyPr>
          <a:lstStyle/>
          <a:p>
            <a:r>
              <a:rPr lang="en-US" dirty="0"/>
              <a:t>Prediction using (using uOP)</a:t>
            </a:r>
          </a:p>
          <a:p>
            <a:pPr marL="342900" indent="-342900">
              <a:buAutoNum type="arabicParenBoth"/>
            </a:pPr>
            <a:r>
              <a:rPr lang="en-US" dirty="0"/>
              <a:t>Reading uOPS into the OOO.</a:t>
            </a:r>
          </a:p>
          <a:p>
            <a:pPr marL="342900" indent="-342900">
              <a:buAutoNum type="arabicParenBoth"/>
            </a:pPr>
            <a:r>
              <a:rPr lang="en-US" dirty="0"/>
              <a:t>When checking operands readiness, if VP is enabled on operand, use predicted value.</a:t>
            </a:r>
          </a:p>
          <a:p>
            <a:pPr marL="342900" indent="-342900">
              <a:buAutoNum type="arabicParenBoth"/>
            </a:pPr>
            <a:r>
              <a:rPr lang="en-US" dirty="0"/>
              <a:t>If predicted uOP committed this uOP can commit safely, else it will be flushed.</a:t>
            </a:r>
          </a:p>
        </p:txBody>
      </p:sp>
      <p:grpSp>
        <p:nvGrpSpPr>
          <p:cNvPr id="90" name="Group 89">
            <a:extLst>
              <a:ext uri="{FF2B5EF4-FFF2-40B4-BE49-F238E27FC236}">
                <a16:creationId xmlns:a16="http://schemas.microsoft.com/office/drawing/2014/main" id="{E7CE646B-BC51-4A82-A33E-0E68AB3A0A40}"/>
              </a:ext>
            </a:extLst>
          </p:cNvPr>
          <p:cNvGrpSpPr/>
          <p:nvPr/>
        </p:nvGrpSpPr>
        <p:grpSpPr>
          <a:xfrm>
            <a:off x="1480574" y="6172200"/>
            <a:ext cx="7028426" cy="355600"/>
            <a:chOff x="312174" y="6096000"/>
            <a:chExt cx="7028426" cy="355600"/>
          </a:xfrm>
        </p:grpSpPr>
        <p:sp>
          <p:nvSpPr>
            <p:cNvPr id="92" name="Rectangle 91">
              <a:extLst>
                <a:ext uri="{FF2B5EF4-FFF2-40B4-BE49-F238E27FC236}">
                  <a16:creationId xmlns:a16="http://schemas.microsoft.com/office/drawing/2014/main" id="{CA5D563C-EF50-4D1D-A35E-87C0A1C1F9D6}"/>
                </a:ext>
              </a:extLst>
            </p:cNvPr>
            <p:cNvSpPr/>
            <p:nvPr/>
          </p:nvSpPr>
          <p:spPr>
            <a:xfrm>
              <a:off x="312174" y="6099141"/>
              <a:ext cx="4141205" cy="35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94" name="Rectangle 93">
              <a:extLst>
                <a:ext uri="{FF2B5EF4-FFF2-40B4-BE49-F238E27FC236}">
                  <a16:creationId xmlns:a16="http://schemas.microsoft.com/office/drawing/2014/main" id="{CCF191E5-F38D-4C39-9D62-FF7F189B9008}"/>
                </a:ext>
              </a:extLst>
            </p:cNvPr>
            <p:cNvSpPr/>
            <p:nvPr/>
          </p:nvSpPr>
          <p:spPr>
            <a:xfrm>
              <a:off x="4451023" y="6096000"/>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VS</a:t>
              </a:r>
            </a:p>
          </p:txBody>
        </p:sp>
        <p:sp>
          <p:nvSpPr>
            <p:cNvPr id="95" name="Rectangle 94">
              <a:extLst>
                <a:ext uri="{FF2B5EF4-FFF2-40B4-BE49-F238E27FC236}">
                  <a16:creationId xmlns:a16="http://schemas.microsoft.com/office/drawing/2014/main" id="{281A5FE1-FAD7-4DD1-A1F3-EC1A4565830D}"/>
                </a:ext>
              </a:extLst>
            </p:cNvPr>
            <p:cNvSpPr/>
            <p:nvPr/>
          </p:nvSpPr>
          <p:spPr>
            <a:xfrm>
              <a:off x="4711700" y="6096000"/>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solidFill>
                    <a:srgbClr val="FFFFFF"/>
                  </a:solidFill>
                </a:rPr>
                <a:t>VP</a:t>
              </a:r>
            </a:p>
          </p:txBody>
        </p:sp>
        <p:sp>
          <p:nvSpPr>
            <p:cNvPr id="96" name="Rectangle 95">
              <a:extLst>
                <a:ext uri="{FF2B5EF4-FFF2-40B4-BE49-F238E27FC236}">
                  <a16:creationId xmlns:a16="http://schemas.microsoft.com/office/drawing/2014/main" id="{625449DB-7742-4FF2-93A9-D959574EB1FF}"/>
                </a:ext>
              </a:extLst>
            </p:cNvPr>
            <p:cNvSpPr/>
            <p:nvPr/>
          </p:nvSpPr>
          <p:spPr>
            <a:xfrm>
              <a:off x="4972050" y="6096000"/>
              <a:ext cx="2368550"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Link / </a:t>
              </a:r>
              <a:r>
                <a:rPr lang="en-US" sz="1200" b="1" dirty="0">
                  <a:solidFill>
                    <a:srgbClr val="FFFFFF"/>
                  </a:solidFill>
                </a:rPr>
                <a:t>Value</a:t>
              </a:r>
            </a:p>
          </p:txBody>
        </p:sp>
      </p:grpSp>
      <p:sp>
        <p:nvSpPr>
          <p:cNvPr id="97" name="TextBox 96">
            <a:extLst>
              <a:ext uri="{FF2B5EF4-FFF2-40B4-BE49-F238E27FC236}">
                <a16:creationId xmlns:a16="http://schemas.microsoft.com/office/drawing/2014/main" id="{715D884E-7BB5-4498-BF5D-F9B552DC05D0}"/>
              </a:ext>
            </a:extLst>
          </p:cNvPr>
          <p:cNvSpPr txBox="1"/>
          <p:nvPr/>
        </p:nvSpPr>
        <p:spPr>
          <a:xfrm>
            <a:off x="8561105" y="6005770"/>
            <a:ext cx="3374796" cy="584775"/>
          </a:xfrm>
          <a:prstGeom prst="rect">
            <a:avLst/>
          </a:prstGeom>
          <a:noFill/>
        </p:spPr>
        <p:txBody>
          <a:bodyPr wrap="square" rtlCol="0">
            <a:spAutoFit/>
          </a:bodyPr>
          <a:lstStyle/>
          <a:p>
            <a:r>
              <a:rPr lang="en-US" sz="1600" dirty="0"/>
              <a:t>*VS – Study valid</a:t>
            </a:r>
          </a:p>
          <a:p>
            <a:r>
              <a:rPr lang="en-US" sz="1600" dirty="0"/>
              <a:t>*VP – Predict valid</a:t>
            </a:r>
          </a:p>
        </p:txBody>
      </p:sp>
      <p:sp>
        <p:nvSpPr>
          <p:cNvPr id="44" name="Oval 43">
            <a:extLst>
              <a:ext uri="{FF2B5EF4-FFF2-40B4-BE49-F238E27FC236}">
                <a16:creationId xmlns:a16="http://schemas.microsoft.com/office/drawing/2014/main" id="{4B27862F-7009-4366-BE7A-5E2C43D2D042}"/>
              </a:ext>
            </a:extLst>
          </p:cNvPr>
          <p:cNvSpPr/>
          <p:nvPr/>
        </p:nvSpPr>
        <p:spPr>
          <a:xfrm>
            <a:off x="3610463" y="33842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46" name="Cloud 45">
            <a:extLst>
              <a:ext uri="{FF2B5EF4-FFF2-40B4-BE49-F238E27FC236}">
                <a16:creationId xmlns:a16="http://schemas.microsoft.com/office/drawing/2014/main" id="{E94A0D68-5DAC-456A-873D-BF80F043F5BC}"/>
              </a:ext>
            </a:extLst>
          </p:cNvPr>
          <p:cNvSpPr/>
          <p:nvPr/>
        </p:nvSpPr>
        <p:spPr>
          <a:xfrm>
            <a:off x="3129204" y="294606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Predict is valid</a:t>
            </a:r>
          </a:p>
        </p:txBody>
      </p:sp>
      <p:sp>
        <p:nvSpPr>
          <p:cNvPr id="55" name="Title 1">
            <a:extLst>
              <a:ext uri="{FF2B5EF4-FFF2-40B4-BE49-F238E27FC236}">
                <a16:creationId xmlns:a16="http://schemas.microsoft.com/office/drawing/2014/main" id="{E331BDBC-CA69-4096-A67C-E57C897F0007}"/>
              </a:ext>
            </a:extLst>
          </p:cNvPr>
          <p:cNvSpPr txBox="1">
            <a:spLocks/>
          </p:cNvSpPr>
          <p:nvPr/>
        </p:nvSpPr>
        <p:spPr>
          <a:xfrm>
            <a:off x="7126866" y="292252"/>
            <a:ext cx="4063536" cy="62515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uOP using speculative value</a:t>
            </a:r>
          </a:p>
        </p:txBody>
      </p:sp>
      <p:sp>
        <p:nvSpPr>
          <p:cNvPr id="34" name="TextBox 33">
            <a:extLst>
              <a:ext uri="{FF2B5EF4-FFF2-40B4-BE49-F238E27FC236}">
                <a16:creationId xmlns:a16="http://schemas.microsoft.com/office/drawing/2014/main" id="{105A17F3-D330-43A1-89F0-8DCA45D12970}"/>
              </a:ext>
            </a:extLst>
          </p:cNvPr>
          <p:cNvSpPr txBox="1"/>
          <p:nvPr/>
        </p:nvSpPr>
        <p:spPr>
          <a:xfrm>
            <a:off x="5026052" y="6468646"/>
            <a:ext cx="3184693" cy="338554"/>
          </a:xfrm>
          <a:prstGeom prst="rect">
            <a:avLst/>
          </a:prstGeom>
          <a:noFill/>
        </p:spPr>
        <p:txBody>
          <a:bodyPr wrap="square" rtlCol="0">
            <a:spAutoFit/>
          </a:bodyPr>
          <a:lstStyle/>
          <a:p>
            <a:r>
              <a:rPr lang="en-US" sz="1600" dirty="0">
                <a:solidFill>
                  <a:srgbClr val="FF0000"/>
                </a:solidFill>
              </a:rPr>
              <a:t>Red</a:t>
            </a:r>
            <a:r>
              <a:rPr lang="en-US" sz="1600" dirty="0"/>
              <a:t> = enabled.       white = disabled.</a:t>
            </a:r>
          </a:p>
        </p:txBody>
      </p:sp>
      <p:sp>
        <p:nvSpPr>
          <p:cNvPr id="33" name="Rectangle 32">
            <a:extLst>
              <a:ext uri="{FF2B5EF4-FFF2-40B4-BE49-F238E27FC236}">
                <a16:creationId xmlns:a16="http://schemas.microsoft.com/office/drawing/2014/main" id="{6F461FF3-9813-4653-843E-0765B0E7D1BB}"/>
              </a:ext>
            </a:extLst>
          </p:cNvPr>
          <p:cNvSpPr/>
          <p:nvPr/>
        </p:nvSpPr>
        <p:spPr>
          <a:xfrm>
            <a:off x="444235" y="902381"/>
            <a:ext cx="7926764" cy="19596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400" dirty="0"/>
              <a:t>Study path (not critical)</a:t>
            </a:r>
          </a:p>
        </p:txBody>
      </p:sp>
      <p:sp>
        <p:nvSpPr>
          <p:cNvPr id="35" name="Rectangle 34">
            <a:extLst>
              <a:ext uri="{FF2B5EF4-FFF2-40B4-BE49-F238E27FC236}">
                <a16:creationId xmlns:a16="http://schemas.microsoft.com/office/drawing/2014/main" id="{987D33CE-DFC6-49D9-8158-CFB2E97F9ADF}"/>
              </a:ext>
            </a:extLst>
          </p:cNvPr>
          <p:cNvSpPr/>
          <p:nvPr/>
        </p:nvSpPr>
        <p:spPr>
          <a:xfrm>
            <a:off x="42793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36" name="Rectangle 35">
            <a:extLst>
              <a:ext uri="{FF2B5EF4-FFF2-40B4-BE49-F238E27FC236}">
                <a16:creationId xmlns:a16="http://schemas.microsoft.com/office/drawing/2014/main" id="{7810ECE9-A094-49DA-8AC0-E72028878208}"/>
              </a:ext>
            </a:extLst>
          </p:cNvPr>
          <p:cNvSpPr/>
          <p:nvPr/>
        </p:nvSpPr>
        <p:spPr>
          <a:xfrm>
            <a:off x="6703632" y="2536886"/>
            <a:ext cx="979208" cy="50796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VP validation</a:t>
            </a:r>
          </a:p>
        </p:txBody>
      </p:sp>
      <p:sp>
        <p:nvSpPr>
          <p:cNvPr id="37" name="Rectangle 36">
            <a:extLst>
              <a:ext uri="{FF2B5EF4-FFF2-40B4-BE49-F238E27FC236}">
                <a16:creationId xmlns:a16="http://schemas.microsoft.com/office/drawing/2014/main" id="{D202A2DB-E927-4D31-AF80-6EC0DDD4B074}"/>
              </a:ext>
            </a:extLst>
          </p:cNvPr>
          <p:cNvSpPr/>
          <p:nvPr/>
        </p:nvSpPr>
        <p:spPr>
          <a:xfrm>
            <a:off x="2416010" y="2161389"/>
            <a:ext cx="828377" cy="57552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Virtual-link</a:t>
            </a:r>
          </a:p>
        </p:txBody>
      </p:sp>
      <p:sp>
        <p:nvSpPr>
          <p:cNvPr id="38" name="Cloud 37">
            <a:extLst>
              <a:ext uri="{FF2B5EF4-FFF2-40B4-BE49-F238E27FC236}">
                <a16:creationId xmlns:a16="http://schemas.microsoft.com/office/drawing/2014/main" id="{604F6998-D73D-47F0-85FA-6F86A43FA4C0}"/>
              </a:ext>
            </a:extLst>
          </p:cNvPr>
          <p:cNvSpPr/>
          <p:nvPr/>
        </p:nvSpPr>
        <p:spPr>
          <a:xfrm>
            <a:off x="2563594" y="1258670"/>
            <a:ext cx="1367379" cy="62668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Saturated confidence</a:t>
            </a:r>
          </a:p>
        </p:txBody>
      </p:sp>
      <p:sp>
        <p:nvSpPr>
          <p:cNvPr id="39" name="Cloud 38">
            <a:extLst>
              <a:ext uri="{FF2B5EF4-FFF2-40B4-BE49-F238E27FC236}">
                <a16:creationId xmlns:a16="http://schemas.microsoft.com/office/drawing/2014/main" id="{BC42A25E-C4CD-4777-9440-CC9AD05B0536}"/>
              </a:ext>
            </a:extLst>
          </p:cNvPr>
          <p:cNvSpPr/>
          <p:nvPr/>
        </p:nvSpPr>
        <p:spPr>
          <a:xfrm>
            <a:off x="5757710" y="1294806"/>
            <a:ext cx="1378375" cy="826222"/>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sp>
        <p:nvSpPr>
          <p:cNvPr id="40" name="Rectangle 39">
            <a:extLst>
              <a:ext uri="{FF2B5EF4-FFF2-40B4-BE49-F238E27FC236}">
                <a16:creationId xmlns:a16="http://schemas.microsoft.com/office/drawing/2014/main" id="{0168371E-C081-45F0-A03E-2B051C0561FB}"/>
              </a:ext>
            </a:extLst>
          </p:cNvPr>
          <p:cNvSpPr/>
          <p:nvPr/>
        </p:nvSpPr>
        <p:spPr>
          <a:xfrm>
            <a:off x="333017" y="6149975"/>
            <a:ext cx="1216384"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uOP entry</a:t>
            </a:r>
          </a:p>
        </p:txBody>
      </p:sp>
    </p:spTree>
    <p:extLst>
      <p:ext uri="{BB962C8B-B14F-4D97-AF65-F5344CB8AC3E}">
        <p14:creationId xmlns:p14="http://schemas.microsoft.com/office/powerpoint/2010/main" val="2492999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37F352-F1CB-40DF-A2C7-008BBB4F7FD6}"/>
              </a:ext>
            </a:extLst>
          </p:cNvPr>
          <p:cNvSpPr/>
          <p:nvPr/>
        </p:nvSpPr>
        <p:spPr>
          <a:xfrm>
            <a:off x="6117336" y="1453802"/>
            <a:ext cx="5748088" cy="512073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60B3CA-1DB5-4393-B22E-CE8E3A6BB52A}"/>
              </a:ext>
            </a:extLst>
          </p:cNvPr>
          <p:cNvSpPr/>
          <p:nvPr/>
        </p:nvSpPr>
        <p:spPr>
          <a:xfrm>
            <a:off x="143256" y="1432466"/>
            <a:ext cx="5699760" cy="51237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207264" y="0"/>
            <a:ext cx="10515600" cy="1325563"/>
          </a:xfrm>
        </p:spPr>
        <p:txBody>
          <a:bodyPr/>
          <a:lstStyle/>
          <a:p>
            <a:r>
              <a:rPr lang="en-US" dirty="0"/>
              <a:t>Simulation environment</a:t>
            </a:r>
          </a:p>
        </p:txBody>
      </p:sp>
      <p:sp>
        <p:nvSpPr>
          <p:cNvPr id="4" name="Title 1">
            <a:extLst>
              <a:ext uri="{FF2B5EF4-FFF2-40B4-BE49-F238E27FC236}">
                <a16:creationId xmlns:a16="http://schemas.microsoft.com/office/drawing/2014/main" id="{F0D074B5-5708-4533-951E-8845A077E97D}"/>
              </a:ext>
            </a:extLst>
          </p:cNvPr>
          <p:cNvSpPr txBox="1">
            <a:spLocks/>
          </p:cNvSpPr>
          <p:nvPr/>
        </p:nvSpPr>
        <p:spPr>
          <a:xfrm>
            <a:off x="6186794" y="1381874"/>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Benchmarks</a:t>
            </a:r>
          </a:p>
        </p:txBody>
      </p:sp>
      <p:graphicFrame>
        <p:nvGraphicFramePr>
          <p:cNvPr id="5" name="Table 4">
            <a:extLst>
              <a:ext uri="{FF2B5EF4-FFF2-40B4-BE49-F238E27FC236}">
                <a16:creationId xmlns:a16="http://schemas.microsoft.com/office/drawing/2014/main" id="{EFCF9ABF-9DD7-4AB4-B621-CE9A3191308A}"/>
              </a:ext>
            </a:extLst>
          </p:cNvPr>
          <p:cNvGraphicFramePr>
            <a:graphicFrameLocks noGrp="1"/>
          </p:cNvGraphicFramePr>
          <p:nvPr>
            <p:extLst>
              <p:ext uri="{D42A27DB-BD31-4B8C-83A1-F6EECF244321}">
                <p14:modId xmlns:p14="http://schemas.microsoft.com/office/powerpoint/2010/main" val="3287364800"/>
              </p:ext>
            </p:extLst>
          </p:nvPr>
        </p:nvGraphicFramePr>
        <p:xfrm>
          <a:off x="6315480" y="2825496"/>
          <a:ext cx="5333976" cy="3193004"/>
        </p:xfrm>
        <a:graphic>
          <a:graphicData uri="http://schemas.openxmlformats.org/drawingml/2006/table">
            <a:tbl>
              <a:tblPr firstRow="1" firstCol="1" bandRow="1">
                <a:tableStyleId>{00A15C55-8517-42AA-B614-E9B94910E393}</a:tableStyleId>
              </a:tblPr>
              <a:tblGrid>
                <a:gridCol w="1036296">
                  <a:extLst>
                    <a:ext uri="{9D8B030D-6E8A-4147-A177-3AD203B41FA5}">
                      <a16:colId xmlns:a16="http://schemas.microsoft.com/office/drawing/2014/main" val="3621444722"/>
                    </a:ext>
                  </a:extLst>
                </a:gridCol>
                <a:gridCol w="676656">
                  <a:extLst>
                    <a:ext uri="{9D8B030D-6E8A-4147-A177-3AD203B41FA5}">
                      <a16:colId xmlns:a16="http://schemas.microsoft.com/office/drawing/2014/main" val="4185560453"/>
                    </a:ext>
                  </a:extLst>
                </a:gridCol>
                <a:gridCol w="475488">
                  <a:extLst>
                    <a:ext uri="{9D8B030D-6E8A-4147-A177-3AD203B41FA5}">
                      <a16:colId xmlns:a16="http://schemas.microsoft.com/office/drawing/2014/main" val="819749040"/>
                    </a:ext>
                  </a:extLst>
                </a:gridCol>
                <a:gridCol w="3145536">
                  <a:extLst>
                    <a:ext uri="{9D8B030D-6E8A-4147-A177-3AD203B41FA5}">
                      <a16:colId xmlns:a16="http://schemas.microsoft.com/office/drawing/2014/main" val="1835042421"/>
                    </a:ext>
                  </a:extLst>
                </a:gridCol>
              </a:tblGrid>
              <a:tr h="291057">
                <a:tc>
                  <a:txBody>
                    <a:bodyPr/>
                    <a:lstStyle/>
                    <a:p>
                      <a:pPr marL="0" marR="0" algn="just">
                        <a:lnSpc>
                          <a:spcPct val="150000"/>
                        </a:lnSpc>
                        <a:spcBef>
                          <a:spcPts val="0"/>
                        </a:spcBef>
                        <a:spcAft>
                          <a:spcPts val="0"/>
                        </a:spcAft>
                      </a:pPr>
                      <a:r>
                        <a:rPr lang="en-US" sz="1000" b="0" dirty="0">
                          <a:effectLst/>
                        </a:rPr>
                        <a:t>Test name</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Language</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KLOC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Application Area</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2176070387"/>
                  </a:ext>
                </a:extLst>
              </a:tr>
              <a:tr h="291057">
                <a:tc>
                  <a:txBody>
                    <a:bodyPr/>
                    <a:lstStyle/>
                    <a:p>
                      <a:pPr marL="0" marR="0" algn="just">
                        <a:lnSpc>
                          <a:spcPct val="150000"/>
                        </a:lnSpc>
                        <a:spcBef>
                          <a:spcPts val="0"/>
                        </a:spcBef>
                        <a:spcAft>
                          <a:spcPts val="0"/>
                        </a:spcAft>
                      </a:pPr>
                      <a:r>
                        <a:rPr lang="en-US" sz="1000" b="0" dirty="0">
                          <a:effectLst/>
                        </a:rPr>
                        <a:t>600.perlbench_r</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C</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362</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Perl interpreter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1832734838"/>
                  </a:ext>
                </a:extLst>
              </a:tr>
              <a:tr h="275296">
                <a:tc>
                  <a:txBody>
                    <a:bodyPr/>
                    <a:lstStyle/>
                    <a:p>
                      <a:pPr marL="0" marR="0" algn="just">
                        <a:lnSpc>
                          <a:spcPct val="150000"/>
                        </a:lnSpc>
                        <a:spcBef>
                          <a:spcPts val="0"/>
                        </a:spcBef>
                        <a:spcAft>
                          <a:spcPts val="0"/>
                        </a:spcAft>
                      </a:pPr>
                      <a:r>
                        <a:rPr lang="en-US" sz="1000" b="0">
                          <a:effectLst/>
                        </a:rPr>
                        <a:t>602.gcc_r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C</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1304</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GNU C compiler</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619648466"/>
                  </a:ext>
                </a:extLst>
              </a:tr>
              <a:tr h="275296">
                <a:tc>
                  <a:txBody>
                    <a:bodyPr/>
                    <a:lstStyle/>
                    <a:p>
                      <a:pPr marL="0" marR="0" algn="just">
                        <a:lnSpc>
                          <a:spcPct val="150000"/>
                        </a:lnSpc>
                        <a:spcBef>
                          <a:spcPts val="0"/>
                        </a:spcBef>
                        <a:spcAft>
                          <a:spcPts val="0"/>
                        </a:spcAft>
                      </a:pPr>
                      <a:r>
                        <a:rPr lang="en-US" sz="1000" b="0">
                          <a:effectLst/>
                        </a:rPr>
                        <a:t>605.mcf_r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3</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Route planning</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2969688868"/>
                  </a:ext>
                </a:extLst>
              </a:tr>
              <a:tr h="251677">
                <a:tc>
                  <a:txBody>
                    <a:bodyPr/>
                    <a:lstStyle/>
                    <a:p>
                      <a:pPr marL="0" marR="0" algn="just">
                        <a:lnSpc>
                          <a:spcPct val="150000"/>
                        </a:lnSpc>
                        <a:spcBef>
                          <a:spcPts val="0"/>
                        </a:spcBef>
                        <a:spcAft>
                          <a:spcPts val="0"/>
                        </a:spcAft>
                      </a:pPr>
                      <a:r>
                        <a:rPr lang="en-US" sz="1000" b="0" dirty="0">
                          <a:effectLst/>
                        </a:rPr>
                        <a:t>620.omnetpp_r</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C++</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134</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Discrete Event simulation - computer network</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1719755843"/>
                  </a:ext>
                </a:extLst>
              </a:tr>
              <a:tr h="291057">
                <a:tc>
                  <a:txBody>
                    <a:bodyPr/>
                    <a:lstStyle/>
                    <a:p>
                      <a:pPr marL="0" marR="0" algn="just">
                        <a:lnSpc>
                          <a:spcPct val="150000"/>
                        </a:lnSpc>
                        <a:spcBef>
                          <a:spcPts val="0"/>
                        </a:spcBef>
                        <a:spcAft>
                          <a:spcPts val="0"/>
                        </a:spcAft>
                      </a:pPr>
                      <a:r>
                        <a:rPr lang="en-US" sz="1000" b="0" dirty="0">
                          <a:effectLst/>
                        </a:rPr>
                        <a:t>623.xalancbmk_r</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520</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XML to HTML conversion via XSLT</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1627093970"/>
                  </a:ext>
                </a:extLst>
              </a:tr>
              <a:tr h="275296">
                <a:tc>
                  <a:txBody>
                    <a:bodyPr/>
                    <a:lstStyle/>
                    <a:p>
                      <a:pPr marL="0" marR="0" algn="just">
                        <a:lnSpc>
                          <a:spcPct val="150000"/>
                        </a:lnSpc>
                        <a:spcBef>
                          <a:spcPts val="0"/>
                        </a:spcBef>
                        <a:spcAft>
                          <a:spcPts val="0"/>
                        </a:spcAft>
                      </a:pPr>
                      <a:r>
                        <a:rPr lang="en-US" sz="1000" b="0">
                          <a:effectLst/>
                        </a:rPr>
                        <a:t>625.x264_r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96</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Video compression</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2868021384"/>
                  </a:ext>
                </a:extLst>
              </a:tr>
              <a:tr h="250314">
                <a:tc>
                  <a:txBody>
                    <a:bodyPr/>
                    <a:lstStyle/>
                    <a:p>
                      <a:pPr marL="0" marR="0" algn="just">
                        <a:lnSpc>
                          <a:spcPct val="150000"/>
                        </a:lnSpc>
                        <a:spcBef>
                          <a:spcPts val="0"/>
                        </a:spcBef>
                        <a:spcAft>
                          <a:spcPts val="0"/>
                        </a:spcAft>
                      </a:pPr>
                      <a:r>
                        <a:rPr lang="en-US" sz="1000" b="0">
                          <a:effectLst/>
                        </a:rPr>
                        <a:t>631.deepsjeng_r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10</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Artificial Intelligence: alpha-beta tree search (Chess)</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1290359860"/>
                  </a:ext>
                </a:extLst>
              </a:tr>
              <a:tr h="273880">
                <a:tc>
                  <a:txBody>
                    <a:bodyPr/>
                    <a:lstStyle/>
                    <a:p>
                      <a:pPr marL="0" marR="0" algn="just">
                        <a:lnSpc>
                          <a:spcPct val="150000"/>
                        </a:lnSpc>
                        <a:spcBef>
                          <a:spcPts val="0"/>
                        </a:spcBef>
                        <a:spcAft>
                          <a:spcPts val="0"/>
                        </a:spcAft>
                      </a:pPr>
                      <a:r>
                        <a:rPr lang="en-US" sz="1000" b="0">
                          <a:effectLst/>
                        </a:rPr>
                        <a:t>641.leela_r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21</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Artificial Intelligence: Monte Carlo tree search (Go)</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1137292513"/>
                  </a:ext>
                </a:extLst>
              </a:tr>
              <a:tr h="442778">
                <a:tc>
                  <a:txBody>
                    <a:bodyPr/>
                    <a:lstStyle/>
                    <a:p>
                      <a:pPr marL="0" marR="0" algn="just">
                        <a:lnSpc>
                          <a:spcPct val="150000"/>
                        </a:lnSpc>
                        <a:spcBef>
                          <a:spcPts val="0"/>
                        </a:spcBef>
                        <a:spcAft>
                          <a:spcPts val="0"/>
                        </a:spcAft>
                      </a:pPr>
                      <a:r>
                        <a:rPr lang="en-US" sz="1000" b="0">
                          <a:effectLst/>
                        </a:rPr>
                        <a:t>648.exchange2_r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Fortran</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1</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Artificial Intelligence: recursive solution generator (Sudoku)</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690279265"/>
                  </a:ext>
                </a:extLst>
              </a:tr>
              <a:tr h="275296">
                <a:tc>
                  <a:txBody>
                    <a:bodyPr/>
                    <a:lstStyle/>
                    <a:p>
                      <a:pPr marL="0" marR="0" algn="just">
                        <a:lnSpc>
                          <a:spcPct val="150000"/>
                        </a:lnSpc>
                        <a:spcBef>
                          <a:spcPts val="0"/>
                        </a:spcBef>
                        <a:spcAft>
                          <a:spcPts val="0"/>
                        </a:spcAft>
                      </a:pPr>
                      <a:r>
                        <a:rPr lang="en-US" sz="1000" b="0">
                          <a:effectLst/>
                        </a:rPr>
                        <a:t>657.xz_r</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C</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a:effectLst/>
                        </a:rPr>
                        <a:t>33</a:t>
                      </a:r>
                      <a:endParaRPr lang="en-US" sz="1000" b="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tc>
                  <a:txBody>
                    <a:bodyPr/>
                    <a:lstStyle/>
                    <a:p>
                      <a:pPr marL="0" marR="0" algn="just">
                        <a:lnSpc>
                          <a:spcPct val="150000"/>
                        </a:lnSpc>
                        <a:spcBef>
                          <a:spcPts val="0"/>
                        </a:spcBef>
                        <a:spcAft>
                          <a:spcPts val="0"/>
                        </a:spcAft>
                      </a:pPr>
                      <a:r>
                        <a:rPr lang="en-US" sz="1000" b="0" dirty="0">
                          <a:effectLst/>
                        </a:rPr>
                        <a:t>General data compression</a:t>
                      </a:r>
                      <a:endParaRPr lang="en-US" sz="1000" b="0" dirty="0">
                        <a:effectLst/>
                        <a:latin typeface="Times New Roman" panose="02020603050405020304" pitchFamily="18" charset="0"/>
                        <a:ea typeface="Calibri" panose="020F0502020204030204" pitchFamily="34" charset="0"/>
                        <a:cs typeface="Arial" panose="020B0604020202020204" pitchFamily="34" charset="0"/>
                      </a:endParaRPr>
                    </a:p>
                  </a:txBody>
                  <a:tcPr marL="65214" marR="65214" marT="0" marB="0"/>
                </a:tc>
                <a:extLst>
                  <a:ext uri="{0D108BD9-81ED-4DB2-BD59-A6C34878D82A}">
                    <a16:rowId xmlns:a16="http://schemas.microsoft.com/office/drawing/2014/main" val="3083104583"/>
                  </a:ext>
                </a:extLst>
              </a:tr>
            </a:tbl>
          </a:graphicData>
        </a:graphic>
      </p:graphicFrame>
      <p:sp>
        <p:nvSpPr>
          <p:cNvPr id="8" name="Rectangle 7">
            <a:extLst>
              <a:ext uri="{FF2B5EF4-FFF2-40B4-BE49-F238E27FC236}">
                <a16:creationId xmlns:a16="http://schemas.microsoft.com/office/drawing/2014/main" id="{9F6E4693-89A1-4133-9D45-B45343B229E2}"/>
              </a:ext>
            </a:extLst>
          </p:cNvPr>
          <p:cNvSpPr/>
          <p:nvPr/>
        </p:nvSpPr>
        <p:spPr>
          <a:xfrm>
            <a:off x="6189652" y="2073902"/>
            <a:ext cx="3232552" cy="369332"/>
          </a:xfrm>
          <a:prstGeom prst="rect">
            <a:avLst/>
          </a:prstGeom>
        </p:spPr>
        <p:txBody>
          <a:bodyPr wrap="none">
            <a:spAutoFit/>
          </a:bodyPr>
          <a:lstStyle/>
          <a:p>
            <a:r>
              <a:rPr lang="en-US" u="sng" dirty="0"/>
              <a:t>SPEC2017 – SPEC Speed integer</a:t>
            </a:r>
          </a:p>
        </p:txBody>
      </p:sp>
      <p:sp>
        <p:nvSpPr>
          <p:cNvPr id="11" name="Title 1">
            <a:extLst>
              <a:ext uri="{FF2B5EF4-FFF2-40B4-BE49-F238E27FC236}">
                <a16:creationId xmlns:a16="http://schemas.microsoft.com/office/drawing/2014/main" id="{C2F52AF6-A838-4DF9-9926-2944778ED060}"/>
              </a:ext>
            </a:extLst>
          </p:cNvPr>
          <p:cNvSpPr txBox="1">
            <a:spLocks/>
          </p:cNvSpPr>
          <p:nvPr/>
        </p:nvSpPr>
        <p:spPr>
          <a:xfrm>
            <a:off x="212714" y="1333106"/>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Simulator</a:t>
            </a:r>
          </a:p>
        </p:txBody>
      </p:sp>
      <p:pic>
        <p:nvPicPr>
          <p:cNvPr id="12" name="Picture 11">
            <a:extLst>
              <a:ext uri="{FF2B5EF4-FFF2-40B4-BE49-F238E27FC236}">
                <a16:creationId xmlns:a16="http://schemas.microsoft.com/office/drawing/2014/main" id="{8148E7BC-C2FE-48A2-AD42-1C9D0F2DAE64}"/>
              </a:ext>
            </a:extLst>
          </p:cNvPr>
          <p:cNvPicPr>
            <a:picLocks noChangeAspect="1"/>
          </p:cNvPicPr>
          <p:nvPr/>
        </p:nvPicPr>
        <p:blipFill>
          <a:blip r:embed="rId3"/>
          <a:stretch>
            <a:fillRect/>
          </a:stretch>
        </p:blipFill>
        <p:spPr>
          <a:xfrm>
            <a:off x="295613" y="2177839"/>
            <a:ext cx="621832" cy="583649"/>
          </a:xfrm>
          <a:prstGeom prst="rect">
            <a:avLst/>
          </a:prstGeom>
        </p:spPr>
      </p:pic>
      <p:sp>
        <p:nvSpPr>
          <p:cNvPr id="13" name="Rectangle 12">
            <a:extLst>
              <a:ext uri="{FF2B5EF4-FFF2-40B4-BE49-F238E27FC236}">
                <a16:creationId xmlns:a16="http://schemas.microsoft.com/office/drawing/2014/main" id="{2F386A85-B273-4843-9234-AB4D758B74F3}"/>
              </a:ext>
            </a:extLst>
          </p:cNvPr>
          <p:cNvSpPr/>
          <p:nvPr/>
        </p:nvSpPr>
        <p:spPr>
          <a:xfrm>
            <a:off x="1075108" y="2226302"/>
            <a:ext cx="1750800" cy="369332"/>
          </a:xfrm>
          <a:prstGeom prst="rect">
            <a:avLst/>
          </a:prstGeom>
        </p:spPr>
        <p:txBody>
          <a:bodyPr wrap="none">
            <a:spAutoFit/>
          </a:bodyPr>
          <a:lstStyle/>
          <a:p>
            <a:r>
              <a:rPr lang="en-US" u="sng" dirty="0"/>
              <a:t>Sniper simulator</a:t>
            </a:r>
          </a:p>
        </p:txBody>
      </p:sp>
      <p:sp>
        <p:nvSpPr>
          <p:cNvPr id="14" name="Rectangle 13">
            <a:extLst>
              <a:ext uri="{FF2B5EF4-FFF2-40B4-BE49-F238E27FC236}">
                <a16:creationId xmlns:a16="http://schemas.microsoft.com/office/drawing/2014/main" id="{6EFDA34E-0B9C-4A0A-B44B-69993DB07281}"/>
              </a:ext>
            </a:extLst>
          </p:cNvPr>
          <p:cNvSpPr/>
          <p:nvPr/>
        </p:nvSpPr>
        <p:spPr>
          <a:xfrm>
            <a:off x="316156" y="2912102"/>
            <a:ext cx="5362268" cy="1477328"/>
          </a:xfrm>
          <a:prstGeom prst="rect">
            <a:avLst/>
          </a:prstGeom>
        </p:spPr>
        <p:txBody>
          <a:bodyPr wrap="square">
            <a:spAutoFit/>
          </a:bodyPr>
          <a:lstStyle/>
          <a:p>
            <a:pPr marL="285750" indent="-285750">
              <a:buFont typeface="Arial" panose="020B0604020202020204" pitchFamily="34" charset="0"/>
              <a:buChar char="•"/>
            </a:pPr>
            <a:r>
              <a:rPr lang="en-US" dirty="0"/>
              <a:t>parallel high-speed and accurate x86 simulator.</a:t>
            </a:r>
          </a:p>
          <a:p>
            <a:pPr marL="285750" indent="-285750">
              <a:buFont typeface="Arial" panose="020B0604020202020204" pitchFamily="34" charset="0"/>
              <a:buChar char="•"/>
            </a:pPr>
            <a:r>
              <a:rPr lang="en-US" dirty="0"/>
              <a:t>allowing for fast and accurate simulation and trading off simulation speed for accuracy.</a:t>
            </a:r>
          </a:p>
          <a:p>
            <a:pPr marL="285750" indent="-285750">
              <a:buFont typeface="Arial" panose="020B0604020202020204" pitchFamily="34" charset="0"/>
              <a:buChar char="•"/>
            </a:pPr>
            <a:r>
              <a:rPr lang="en-US" dirty="0"/>
              <a:t>As Sniper simulator uses PIN and binary translation to simulate the trace on a real machine.</a:t>
            </a:r>
          </a:p>
        </p:txBody>
      </p:sp>
      <p:sp>
        <p:nvSpPr>
          <p:cNvPr id="15" name="Rectangle 14">
            <a:extLst>
              <a:ext uri="{FF2B5EF4-FFF2-40B4-BE49-F238E27FC236}">
                <a16:creationId xmlns:a16="http://schemas.microsoft.com/office/drawing/2014/main" id="{EE1295CB-81AD-46D7-AEF4-E5E12C4124A1}"/>
              </a:ext>
            </a:extLst>
          </p:cNvPr>
          <p:cNvSpPr/>
          <p:nvPr/>
        </p:nvSpPr>
        <p:spPr>
          <a:xfrm>
            <a:off x="212524" y="4472678"/>
            <a:ext cx="2223686" cy="369332"/>
          </a:xfrm>
          <a:prstGeom prst="rect">
            <a:avLst/>
          </a:prstGeom>
        </p:spPr>
        <p:txBody>
          <a:bodyPr wrap="none">
            <a:spAutoFit/>
          </a:bodyPr>
          <a:lstStyle/>
          <a:p>
            <a:r>
              <a:rPr lang="en-US" u="sng" dirty="0"/>
              <a:t>Our implementations</a:t>
            </a:r>
          </a:p>
        </p:txBody>
      </p:sp>
      <p:sp>
        <p:nvSpPr>
          <p:cNvPr id="16" name="Rectangle 15">
            <a:extLst>
              <a:ext uri="{FF2B5EF4-FFF2-40B4-BE49-F238E27FC236}">
                <a16:creationId xmlns:a16="http://schemas.microsoft.com/office/drawing/2014/main" id="{4DF75173-4813-4F9F-B185-0CC79C250C44}"/>
              </a:ext>
            </a:extLst>
          </p:cNvPr>
          <p:cNvSpPr/>
          <p:nvPr/>
        </p:nvSpPr>
        <p:spPr>
          <a:xfrm>
            <a:off x="288724" y="4841486"/>
            <a:ext cx="5362268" cy="1754326"/>
          </a:xfrm>
          <a:prstGeom prst="rect">
            <a:avLst/>
          </a:prstGeom>
        </p:spPr>
        <p:txBody>
          <a:bodyPr wrap="square">
            <a:spAutoFit/>
          </a:bodyPr>
          <a:lstStyle/>
          <a:p>
            <a:pPr marL="285750" indent="-285750">
              <a:buFont typeface="Arial" panose="020B0604020202020204" pitchFamily="34" charset="0"/>
              <a:buChar char="•"/>
            </a:pPr>
            <a:r>
              <a:rPr lang="en-US" dirty="0"/>
              <a:t>Extending PIN to produce values.</a:t>
            </a:r>
          </a:p>
          <a:p>
            <a:pPr marL="285750" indent="-285750">
              <a:buFont typeface="Arial" panose="020B0604020202020204" pitchFamily="34" charset="0"/>
              <a:buChar char="•"/>
            </a:pPr>
            <a:r>
              <a:rPr lang="en-US" dirty="0"/>
              <a:t>Micro-op cache.</a:t>
            </a:r>
          </a:p>
          <a:p>
            <a:pPr marL="285750" indent="-285750">
              <a:buFont typeface="Arial" panose="020B0604020202020204" pitchFamily="34" charset="0"/>
              <a:buChar char="•"/>
            </a:pPr>
            <a:r>
              <a:rPr lang="en-US" dirty="0"/>
              <a:t>LVP predictor.</a:t>
            </a:r>
          </a:p>
          <a:p>
            <a:pPr marL="285750" indent="-285750">
              <a:buFont typeface="Arial" panose="020B0604020202020204" pitchFamily="34" charset="0"/>
              <a:buChar char="•"/>
            </a:pPr>
            <a:r>
              <a:rPr lang="en-US" dirty="0"/>
              <a:t>VTAGE predictor.</a:t>
            </a:r>
          </a:p>
          <a:p>
            <a:pPr marL="285750" indent="-285750">
              <a:buFont typeface="Arial" panose="020B0604020202020204" pitchFamily="34" charset="0"/>
              <a:buChar char="•"/>
            </a:pPr>
            <a:r>
              <a:rPr lang="en-US" dirty="0"/>
              <a:t>Integration between value prediction firmware to micro-op cache.</a:t>
            </a:r>
          </a:p>
        </p:txBody>
      </p:sp>
    </p:spTree>
    <p:extLst>
      <p:ext uri="{BB962C8B-B14F-4D97-AF65-F5344CB8AC3E}">
        <p14:creationId xmlns:p14="http://schemas.microsoft.com/office/powerpoint/2010/main" val="4011763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31F379-5FDD-46FF-8C0A-E1060AB75403}"/>
              </a:ext>
            </a:extLst>
          </p:cNvPr>
          <p:cNvSpPr/>
          <p:nvPr/>
        </p:nvSpPr>
        <p:spPr>
          <a:xfrm>
            <a:off x="355600" y="876300"/>
            <a:ext cx="11531600" cy="5727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Results</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A799E4EC-1266-4E3A-80B3-95E984FC111A}"/>
              </a:ext>
            </a:extLst>
          </p:cNvPr>
          <p:cNvSpPr txBox="1"/>
          <p:nvPr/>
        </p:nvSpPr>
        <p:spPr>
          <a:xfrm>
            <a:off x="7360170" y="2142040"/>
            <a:ext cx="342213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IPC improvement of 23% when using VTAGE with micro-op cache</a:t>
            </a:r>
          </a:p>
          <a:p>
            <a:pPr marL="285750" indent="-285750">
              <a:buFont typeface="Arial" panose="020B0604020202020204" pitchFamily="34" charset="0"/>
              <a:buChar char="•"/>
            </a:pPr>
            <a:r>
              <a:rPr lang="en-US" dirty="0"/>
              <a:t>Also using simple predictor like LVP can make improvement.</a:t>
            </a:r>
          </a:p>
          <a:p>
            <a:pPr marL="285750" indent="-285750">
              <a:buFont typeface="Arial" panose="020B0604020202020204" pitchFamily="34" charset="0"/>
              <a:buChar char="•"/>
            </a:pPr>
            <a:r>
              <a:rPr lang="en-US" dirty="0"/>
              <a:t>LVP alone don’t give any improvement, using it along with uOP cache help them both.</a:t>
            </a:r>
          </a:p>
          <a:p>
            <a:pPr marL="285750" indent="-285750">
              <a:buFont typeface="Arial" panose="020B0604020202020204" pitchFamily="34" charset="0"/>
              <a:buChar char="•"/>
            </a:pPr>
            <a:r>
              <a:rPr lang="en-US" dirty="0"/>
              <a:t>VTAGE and uOP cache don’t give the full potential as we are losing the context after moving to uOP cache.</a:t>
            </a:r>
          </a:p>
        </p:txBody>
      </p:sp>
      <p:sp>
        <p:nvSpPr>
          <p:cNvPr id="55" name="Title 1">
            <a:extLst>
              <a:ext uri="{FF2B5EF4-FFF2-40B4-BE49-F238E27FC236}">
                <a16:creationId xmlns:a16="http://schemas.microsoft.com/office/drawing/2014/main" id="{E331BDBC-CA69-4096-A67C-E57C897F0007}"/>
              </a:ext>
            </a:extLst>
          </p:cNvPr>
          <p:cNvSpPr txBox="1">
            <a:spLocks/>
          </p:cNvSpPr>
          <p:nvPr/>
        </p:nvSpPr>
        <p:spPr>
          <a:xfrm>
            <a:off x="440316" y="987577"/>
            <a:ext cx="4063536" cy="6251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IPC improvement</a:t>
            </a:r>
          </a:p>
        </p:txBody>
      </p:sp>
      <p:pic>
        <p:nvPicPr>
          <p:cNvPr id="35" name="Picture 34">
            <a:extLst>
              <a:ext uri="{FF2B5EF4-FFF2-40B4-BE49-F238E27FC236}">
                <a16:creationId xmlns:a16="http://schemas.microsoft.com/office/drawing/2014/main" id="{C0B29695-D788-4061-AFE1-C0975842F850}"/>
              </a:ext>
            </a:extLst>
          </p:cNvPr>
          <p:cNvPicPr/>
          <p:nvPr/>
        </p:nvPicPr>
        <p:blipFill>
          <a:blip r:embed="rId3">
            <a:extLst>
              <a:ext uri="{28A0092B-C50C-407E-A947-70E740481C1C}">
                <a14:useLocalDpi xmlns:a14="http://schemas.microsoft.com/office/drawing/2010/main" val="0"/>
              </a:ext>
            </a:extLst>
          </a:blip>
          <a:stretch>
            <a:fillRect/>
          </a:stretch>
        </p:blipFill>
        <p:spPr>
          <a:xfrm>
            <a:off x="1364933" y="2045970"/>
            <a:ext cx="5521641" cy="3335655"/>
          </a:xfrm>
          <a:prstGeom prst="rect">
            <a:avLst/>
          </a:prstGeom>
        </p:spPr>
      </p:pic>
    </p:spTree>
    <p:extLst>
      <p:ext uri="{BB962C8B-B14F-4D97-AF65-F5344CB8AC3E}">
        <p14:creationId xmlns:p14="http://schemas.microsoft.com/office/powerpoint/2010/main" val="364498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42D04B-97A6-43E7-868F-6F1F9AA033FE}"/>
              </a:ext>
            </a:extLst>
          </p:cNvPr>
          <p:cNvSpPr/>
          <p:nvPr/>
        </p:nvSpPr>
        <p:spPr>
          <a:xfrm>
            <a:off x="355600" y="876300"/>
            <a:ext cx="11531600" cy="5727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9726" y="-216817"/>
            <a:ext cx="10515600" cy="1325563"/>
          </a:xfrm>
        </p:spPr>
        <p:txBody>
          <a:bodyPr>
            <a:noAutofit/>
          </a:bodyPr>
          <a:lstStyle/>
          <a:p>
            <a:r>
              <a:rPr lang="en-US" sz="4000" dirty="0"/>
              <a:t>Results</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A799E4EC-1266-4E3A-80B3-95E984FC111A}"/>
              </a:ext>
            </a:extLst>
          </p:cNvPr>
          <p:cNvSpPr txBox="1"/>
          <p:nvPr/>
        </p:nvSpPr>
        <p:spPr>
          <a:xfrm>
            <a:off x="8265045" y="2151565"/>
            <a:ext cx="33747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Energy ~ Power * Time</a:t>
            </a:r>
          </a:p>
          <a:p>
            <a:pPr marL="285750" indent="-285750">
              <a:buFont typeface="Arial" panose="020B0604020202020204" pitchFamily="34" charset="0"/>
              <a:buChar char="•"/>
            </a:pPr>
            <a:r>
              <a:rPr lang="en-US" dirty="0"/>
              <a:t>Energy saving of 24% when using VTAGE integrated with micro-op cache </a:t>
            </a:r>
          </a:p>
        </p:txBody>
      </p:sp>
      <p:sp>
        <p:nvSpPr>
          <p:cNvPr id="55" name="Title 1">
            <a:extLst>
              <a:ext uri="{FF2B5EF4-FFF2-40B4-BE49-F238E27FC236}">
                <a16:creationId xmlns:a16="http://schemas.microsoft.com/office/drawing/2014/main" id="{E331BDBC-CA69-4096-A67C-E57C897F0007}"/>
              </a:ext>
            </a:extLst>
          </p:cNvPr>
          <p:cNvSpPr txBox="1">
            <a:spLocks/>
          </p:cNvSpPr>
          <p:nvPr/>
        </p:nvSpPr>
        <p:spPr>
          <a:xfrm>
            <a:off x="497465" y="822477"/>
            <a:ext cx="5284209" cy="62515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Energy consumption improvement</a:t>
            </a:r>
          </a:p>
        </p:txBody>
      </p:sp>
      <p:pic>
        <p:nvPicPr>
          <p:cNvPr id="32" name="Picture 31">
            <a:extLst>
              <a:ext uri="{FF2B5EF4-FFF2-40B4-BE49-F238E27FC236}">
                <a16:creationId xmlns:a16="http://schemas.microsoft.com/office/drawing/2014/main" id="{F9BCEEC3-05B5-4D65-8B45-2F348BD96104}"/>
              </a:ext>
            </a:extLst>
          </p:cNvPr>
          <p:cNvPicPr/>
          <p:nvPr/>
        </p:nvPicPr>
        <p:blipFill>
          <a:blip r:embed="rId3">
            <a:extLst>
              <a:ext uri="{28A0092B-C50C-407E-A947-70E740481C1C}">
                <a14:useLocalDpi xmlns:a14="http://schemas.microsoft.com/office/drawing/2010/main" val="0"/>
              </a:ext>
            </a:extLst>
          </a:blip>
          <a:stretch>
            <a:fillRect/>
          </a:stretch>
        </p:blipFill>
        <p:spPr>
          <a:xfrm>
            <a:off x="5216269" y="3611880"/>
            <a:ext cx="6268596" cy="2788919"/>
          </a:xfrm>
          <a:prstGeom prst="rect">
            <a:avLst/>
          </a:prstGeom>
        </p:spPr>
      </p:pic>
      <p:pic>
        <p:nvPicPr>
          <p:cNvPr id="3" name="Picture 2">
            <a:extLst>
              <a:ext uri="{FF2B5EF4-FFF2-40B4-BE49-F238E27FC236}">
                <a16:creationId xmlns:a16="http://schemas.microsoft.com/office/drawing/2014/main" id="{18E0F165-C5F2-496B-8891-F57B027A9E7E}"/>
              </a:ext>
            </a:extLst>
          </p:cNvPr>
          <p:cNvPicPr>
            <a:picLocks noChangeAspect="1"/>
          </p:cNvPicPr>
          <p:nvPr/>
        </p:nvPicPr>
        <p:blipFill>
          <a:blip r:embed="rId4"/>
          <a:stretch>
            <a:fillRect/>
          </a:stretch>
        </p:blipFill>
        <p:spPr>
          <a:xfrm>
            <a:off x="637603" y="1447229"/>
            <a:ext cx="4876229" cy="2021567"/>
          </a:xfrm>
          <a:prstGeom prst="rect">
            <a:avLst/>
          </a:prstGeom>
        </p:spPr>
      </p:pic>
    </p:spTree>
    <p:extLst>
      <p:ext uri="{BB962C8B-B14F-4D97-AF65-F5344CB8AC3E}">
        <p14:creationId xmlns:p14="http://schemas.microsoft.com/office/powerpoint/2010/main" val="3376995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04E840-B3F7-493A-A866-8D012F8FB634}"/>
              </a:ext>
            </a:extLst>
          </p:cNvPr>
          <p:cNvSpPr/>
          <p:nvPr/>
        </p:nvSpPr>
        <p:spPr>
          <a:xfrm>
            <a:off x="6134100" y="1453802"/>
            <a:ext cx="5731324" cy="512073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266700" y="0"/>
            <a:ext cx="10515600" cy="1325563"/>
          </a:xfrm>
        </p:spPr>
        <p:txBody>
          <a:bodyPr>
            <a:normAutofit/>
          </a:bodyPr>
          <a:lstStyle/>
          <a:p>
            <a:r>
              <a:rPr lang="en-US" dirty="0"/>
              <a:t>Conclusions and next steps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223000" y="1622425"/>
            <a:ext cx="5321300" cy="4351338"/>
          </a:xfrm>
        </p:spPr>
        <p:txBody>
          <a:bodyPr>
            <a:normAutofit/>
          </a:bodyPr>
          <a:lstStyle/>
          <a:p>
            <a:pPr marL="0" indent="0">
              <a:buNone/>
            </a:pPr>
            <a:r>
              <a:rPr lang="en-US" sz="2600" dirty="0">
                <a:gradFill>
                  <a:gsLst>
                    <a:gs pos="34000">
                      <a:schemeClr val="tx1">
                        <a:lumMod val="93000"/>
                      </a:schemeClr>
                    </a:gs>
                    <a:gs pos="0">
                      <a:schemeClr val="bg1">
                        <a:lumMod val="25000"/>
                        <a:lumOff val="75000"/>
                      </a:schemeClr>
                    </a:gs>
                    <a:gs pos="100000">
                      <a:schemeClr val="tx1"/>
                    </a:gs>
                  </a:gsLst>
                  <a:lin ang="4800000" scaled="0"/>
                </a:gradFill>
              </a:rPr>
              <a:t>Future work</a:t>
            </a:r>
          </a:p>
          <a:p>
            <a:pPr marL="0" indent="0">
              <a:buNone/>
            </a:pPr>
            <a:endParaRPr lang="en-US" sz="2600" dirty="0">
              <a:gradFill>
                <a:gsLst>
                  <a:gs pos="34000">
                    <a:schemeClr val="tx1">
                      <a:lumMod val="93000"/>
                    </a:schemeClr>
                  </a:gs>
                  <a:gs pos="0">
                    <a:schemeClr val="bg1">
                      <a:lumMod val="25000"/>
                      <a:lumOff val="75000"/>
                    </a:schemeClr>
                  </a:gs>
                  <a:gs pos="100000">
                    <a:schemeClr val="tx1"/>
                  </a:gs>
                </a:gsLst>
                <a:lin ang="4800000" scaled="0"/>
              </a:gradFill>
            </a:endParaRPr>
          </a:p>
          <a:p>
            <a:pPr lvl="1"/>
            <a:r>
              <a:rPr lang="en-US" sz="2200" dirty="0">
                <a:gradFill>
                  <a:gsLst>
                    <a:gs pos="34000">
                      <a:schemeClr val="tx1">
                        <a:lumMod val="93000"/>
                      </a:schemeClr>
                    </a:gs>
                    <a:gs pos="0">
                      <a:schemeClr val="bg1">
                        <a:lumMod val="25000"/>
                        <a:lumOff val="75000"/>
                      </a:schemeClr>
                    </a:gs>
                    <a:gs pos="100000">
                      <a:schemeClr val="tx1"/>
                    </a:gs>
                  </a:gsLst>
                  <a:lin ang="4800000" scaled="0"/>
                </a:gradFill>
              </a:rPr>
              <a:t>Implement uVP integration via uOP injection.</a:t>
            </a:r>
          </a:p>
          <a:p>
            <a:pPr lvl="1"/>
            <a:r>
              <a:rPr lang="en-US" sz="2200" dirty="0">
                <a:gradFill>
                  <a:gsLst>
                    <a:gs pos="34000">
                      <a:schemeClr val="tx1">
                        <a:lumMod val="93000"/>
                      </a:schemeClr>
                    </a:gs>
                    <a:gs pos="0">
                      <a:schemeClr val="bg1">
                        <a:lumMod val="25000"/>
                        <a:lumOff val="75000"/>
                      </a:schemeClr>
                    </a:gs>
                    <a:gs pos="100000">
                      <a:schemeClr val="tx1"/>
                    </a:gs>
                  </a:gsLst>
                  <a:lin ang="4800000" scaled="0"/>
                </a:gradFill>
              </a:rPr>
              <a:t>Adding other value prediction mechanism such as stride predictors.</a:t>
            </a:r>
          </a:p>
          <a:p>
            <a:pPr lvl="1"/>
            <a:r>
              <a:rPr lang="en-US" sz="2200" dirty="0">
                <a:gradFill>
                  <a:gsLst>
                    <a:gs pos="34000">
                      <a:schemeClr val="tx1">
                        <a:lumMod val="93000"/>
                      </a:schemeClr>
                    </a:gs>
                    <a:gs pos="0">
                      <a:schemeClr val="bg1">
                        <a:lumMod val="25000"/>
                        <a:lumOff val="75000"/>
                      </a:schemeClr>
                    </a:gs>
                    <a:gs pos="100000">
                      <a:schemeClr val="tx1"/>
                    </a:gs>
                  </a:gsLst>
                  <a:lin ang="4800000" scaled="0"/>
                </a:gradFill>
              </a:rPr>
              <a:t>Adding ability to support predictions from different traces. </a:t>
            </a:r>
          </a:p>
          <a:p>
            <a:pPr lvl="1"/>
            <a:r>
              <a:rPr lang="en-US" sz="2200" dirty="0">
                <a:gradFill>
                  <a:gsLst>
                    <a:gs pos="34000">
                      <a:schemeClr val="tx1">
                        <a:lumMod val="93000"/>
                      </a:schemeClr>
                    </a:gs>
                    <a:gs pos="0">
                      <a:schemeClr val="bg1">
                        <a:lumMod val="25000"/>
                        <a:lumOff val="75000"/>
                      </a:schemeClr>
                    </a:gs>
                    <a:gs pos="100000">
                      <a:schemeClr val="tx1"/>
                    </a:gs>
                  </a:gsLst>
                  <a:lin ang="4800000" scaled="0"/>
                </a:gradFill>
              </a:rPr>
              <a:t>Create softer recovery mechanism.</a:t>
            </a:r>
          </a:p>
          <a:p>
            <a:pPr lvl="1"/>
            <a:r>
              <a:rPr lang="en-US" sz="2200" dirty="0">
                <a:gradFill>
                  <a:gsLst>
                    <a:gs pos="34000">
                      <a:schemeClr val="tx1">
                        <a:lumMod val="93000"/>
                      </a:schemeClr>
                    </a:gs>
                    <a:gs pos="0">
                      <a:schemeClr val="bg1">
                        <a:lumMod val="25000"/>
                        <a:lumOff val="75000"/>
                      </a:schemeClr>
                    </a:gs>
                    <a:gs pos="100000">
                      <a:schemeClr val="tx1"/>
                    </a:gs>
                  </a:gsLst>
                  <a:lin ang="4800000" scaled="0"/>
                </a:gradFill>
              </a:rPr>
              <a:t>Use values already at learning stage.</a:t>
            </a:r>
          </a:p>
        </p:txBody>
      </p:sp>
      <p:sp>
        <p:nvSpPr>
          <p:cNvPr id="6" name="Rectangle 5">
            <a:extLst>
              <a:ext uri="{FF2B5EF4-FFF2-40B4-BE49-F238E27FC236}">
                <a16:creationId xmlns:a16="http://schemas.microsoft.com/office/drawing/2014/main" id="{79B7DF8A-5D94-4F42-B63D-A6DCF7056131}"/>
              </a:ext>
            </a:extLst>
          </p:cNvPr>
          <p:cNvSpPr/>
          <p:nvPr/>
        </p:nvSpPr>
        <p:spPr>
          <a:xfrm>
            <a:off x="281940" y="1466502"/>
            <a:ext cx="5547360" cy="51247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986A8F-142A-4CA2-B97A-3224AA9D8CE0}"/>
              </a:ext>
            </a:extLst>
          </p:cNvPr>
          <p:cNvSpPr/>
          <p:nvPr/>
        </p:nvSpPr>
        <p:spPr>
          <a:xfrm>
            <a:off x="393700" y="1533436"/>
            <a:ext cx="4889500" cy="3262432"/>
          </a:xfrm>
          <a:prstGeom prst="rect">
            <a:avLst/>
          </a:prstGeom>
        </p:spPr>
        <p:txBody>
          <a:bodyPr wrap="square">
            <a:spAutoFit/>
          </a:bodyPr>
          <a:lstStyle/>
          <a:p>
            <a:r>
              <a:rPr lang="en-US" sz="2600" dirty="0">
                <a:gradFill>
                  <a:gsLst>
                    <a:gs pos="34000">
                      <a:schemeClr val="tx1">
                        <a:lumMod val="93000"/>
                      </a:schemeClr>
                    </a:gs>
                    <a:gs pos="0">
                      <a:schemeClr val="bg1">
                        <a:lumMod val="25000"/>
                        <a:lumOff val="75000"/>
                      </a:schemeClr>
                    </a:gs>
                    <a:gs pos="100000">
                      <a:schemeClr val="tx1"/>
                    </a:gs>
                  </a:gsLst>
                  <a:lin ang="4800000" scaled="0"/>
                </a:gradFill>
              </a:rPr>
              <a:t>Conclusions</a:t>
            </a:r>
          </a:p>
          <a:p>
            <a:endParaRPr lang="en-US" sz="2600" dirty="0">
              <a:gradFill>
                <a:gsLst>
                  <a:gs pos="34000">
                    <a:schemeClr val="tx1">
                      <a:lumMod val="93000"/>
                    </a:schemeClr>
                  </a:gs>
                  <a:gs pos="0">
                    <a:schemeClr val="bg1">
                      <a:lumMod val="25000"/>
                      <a:lumOff val="75000"/>
                    </a:schemeClr>
                  </a:gs>
                  <a:gs pos="100000">
                    <a:schemeClr val="tx1"/>
                  </a:gs>
                </a:gsLst>
                <a:lin ang="4800000" scaled="0"/>
              </a:gradFill>
            </a:endParaRPr>
          </a:p>
          <a:p>
            <a:pPr marL="285750" indent="-285750">
              <a:buFont typeface="Arial" panose="020B0604020202020204" pitchFamily="34" charset="0"/>
              <a:buChar char="•"/>
            </a:pPr>
            <a:r>
              <a:rPr lang="en-US" sz="2200" dirty="0">
                <a:gradFill>
                  <a:gsLst>
                    <a:gs pos="34000">
                      <a:schemeClr val="tx1">
                        <a:lumMod val="93000"/>
                      </a:schemeClr>
                    </a:gs>
                    <a:gs pos="0">
                      <a:schemeClr val="bg1">
                        <a:lumMod val="25000"/>
                        <a:lumOff val="75000"/>
                      </a:schemeClr>
                    </a:gs>
                    <a:gs pos="100000">
                      <a:schemeClr val="tx1"/>
                    </a:gs>
                  </a:gsLst>
                  <a:lin ang="4800000" scaled="0"/>
                </a:gradFill>
              </a:rPr>
              <a:t>Micro-op cache exist in modern architectures – integration should be done.</a:t>
            </a:r>
          </a:p>
          <a:p>
            <a:pPr marL="285750" indent="-285750">
              <a:buFont typeface="Arial" panose="020B0604020202020204" pitchFamily="34" charset="0"/>
              <a:buChar char="•"/>
            </a:pPr>
            <a:r>
              <a:rPr lang="en-US" sz="2200" dirty="0">
                <a:gradFill>
                  <a:gsLst>
                    <a:gs pos="34000">
                      <a:schemeClr val="tx1">
                        <a:lumMod val="93000"/>
                      </a:schemeClr>
                    </a:gs>
                    <a:gs pos="0">
                      <a:schemeClr val="bg1">
                        <a:lumMod val="25000"/>
                        <a:lumOff val="75000"/>
                      </a:schemeClr>
                    </a:gs>
                    <a:gs pos="100000">
                      <a:schemeClr val="tx1"/>
                    </a:gs>
                  </a:gsLst>
                  <a:lin ang="4800000" scaled="0"/>
                </a:gradFill>
              </a:rPr>
              <a:t>uVP allows to get the benefit from both, VP and micro-op cache while allowing to reduce hardware complexity.</a:t>
            </a:r>
          </a:p>
        </p:txBody>
      </p:sp>
      <p:pic>
        <p:nvPicPr>
          <p:cNvPr id="2050" name="Picture 2" descr="Business, businessman, future, leadership, manager, success, vision icon -  Download on Iconfinder">
            <a:extLst>
              <a:ext uri="{FF2B5EF4-FFF2-40B4-BE49-F238E27FC236}">
                <a16:creationId xmlns:a16="http://schemas.microsoft.com/office/drawing/2014/main" id="{0078C4A7-4A6B-44A9-9740-11F61A745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2400" y="1028700"/>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blem Solving | Making Numeracy Visible">
            <a:extLst>
              <a:ext uri="{FF2B5EF4-FFF2-40B4-BE49-F238E27FC236}">
                <a16:creationId xmlns:a16="http://schemas.microsoft.com/office/drawing/2014/main" id="{72DB7999-435B-4AC8-8DD3-C2920CA8CB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039" y="4445000"/>
            <a:ext cx="204754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66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C155-EEBA-4A17-9896-A164A5B74945}"/>
              </a:ext>
            </a:extLst>
          </p:cNvPr>
          <p:cNvSpPr>
            <a:spLocks noGrp="1"/>
          </p:cNvSpPr>
          <p:nvPr>
            <p:ph type="title"/>
          </p:nvPr>
        </p:nvSpPr>
        <p:spPr>
          <a:xfrm>
            <a:off x="3086100" y="688975"/>
            <a:ext cx="7267575" cy="1325563"/>
          </a:xfrm>
        </p:spPr>
        <p:txBody>
          <a:bodyPr/>
          <a:lstStyle/>
          <a:p>
            <a:pPr algn="r"/>
            <a:r>
              <a:rPr lang="he-IL" dirty="0"/>
              <a:t>קצת כיבוד וירטואלי</a:t>
            </a:r>
            <a:endParaRPr lang="en-US" dirty="0"/>
          </a:p>
        </p:txBody>
      </p:sp>
      <p:pic>
        <p:nvPicPr>
          <p:cNvPr id="2050" name="Picture 2" descr="מאפים מתוקים - טרופיק - פירות בחוויה טרופית">
            <a:extLst>
              <a:ext uri="{FF2B5EF4-FFF2-40B4-BE49-F238E27FC236}">
                <a16:creationId xmlns:a16="http://schemas.microsoft.com/office/drawing/2014/main" id="{DCF17003-82D9-4749-AE46-6019B5D89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2488">
            <a:off x="1228725" y="1533525"/>
            <a:ext cx="3043239" cy="2028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עלי כותרת - משלוחי פרחים בעפולה חינם. צלחת פירות">
            <a:extLst>
              <a:ext uri="{FF2B5EF4-FFF2-40B4-BE49-F238E27FC236}">
                <a16:creationId xmlns:a16="http://schemas.microsoft.com/office/drawing/2014/main" id="{D68C6AB9-D03C-4A29-A3EC-B16CC54CB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31641">
            <a:off x="6263020" y="4053995"/>
            <a:ext cx="2866783" cy="19105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מה שתייה קלה עושה לגוף?">
            <a:extLst>
              <a:ext uri="{FF2B5EF4-FFF2-40B4-BE49-F238E27FC236}">
                <a16:creationId xmlns:a16="http://schemas.microsoft.com/office/drawing/2014/main" id="{EFBFA40A-BB9B-4C0E-B9AF-AB2B91B73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24" y="4257675"/>
            <a:ext cx="3049393" cy="18716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בורקס גבינות של אמא שלי - קרוטית - Krutit">
            <a:extLst>
              <a:ext uri="{FF2B5EF4-FFF2-40B4-BE49-F238E27FC236}">
                <a16:creationId xmlns:a16="http://schemas.microsoft.com/office/drawing/2014/main" id="{46C74339-E487-475B-B4BF-89EEFFAF34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12742">
            <a:off x="9267684" y="2232361"/>
            <a:ext cx="2548501" cy="170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73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53568" y="109093"/>
            <a:ext cx="10515600" cy="1325563"/>
          </a:xfrm>
        </p:spPr>
        <p:txBody>
          <a:bodyPr>
            <a:normAutofit/>
          </a:bodyPr>
          <a:lstStyle/>
          <a:p>
            <a:r>
              <a:rPr lang="en-US" dirty="0"/>
              <a:t>Thesis correction</a:t>
            </a:r>
          </a:p>
        </p:txBody>
      </p:sp>
      <p:graphicFrame>
        <p:nvGraphicFramePr>
          <p:cNvPr id="4" name="Table 4">
            <a:extLst>
              <a:ext uri="{FF2B5EF4-FFF2-40B4-BE49-F238E27FC236}">
                <a16:creationId xmlns:a16="http://schemas.microsoft.com/office/drawing/2014/main" id="{0248F09A-CA5D-4623-ACC8-77A07BB3D033}"/>
              </a:ext>
            </a:extLst>
          </p:cNvPr>
          <p:cNvGraphicFramePr>
            <a:graphicFrameLocks noGrp="1"/>
          </p:cNvGraphicFramePr>
          <p:nvPr>
            <p:ph idx="1"/>
            <p:extLst>
              <p:ext uri="{D42A27DB-BD31-4B8C-83A1-F6EECF244321}">
                <p14:modId xmlns:p14="http://schemas.microsoft.com/office/powerpoint/2010/main" val="1651311734"/>
              </p:ext>
            </p:extLst>
          </p:nvPr>
        </p:nvGraphicFramePr>
        <p:xfrm>
          <a:off x="109728" y="1276985"/>
          <a:ext cx="11932918" cy="4947920"/>
        </p:xfrm>
        <a:graphic>
          <a:graphicData uri="http://schemas.openxmlformats.org/drawingml/2006/table">
            <a:tbl>
              <a:tblPr firstRow="1" bandRow="1">
                <a:tableStyleId>{EB344D84-9AFB-497E-A393-DC336BA19D2E}</a:tableStyleId>
              </a:tblPr>
              <a:tblGrid>
                <a:gridCol w="1383015">
                  <a:extLst>
                    <a:ext uri="{9D8B030D-6E8A-4147-A177-3AD203B41FA5}">
                      <a16:colId xmlns:a16="http://schemas.microsoft.com/office/drawing/2014/main" val="795785183"/>
                    </a:ext>
                  </a:extLst>
                </a:gridCol>
                <a:gridCol w="576136">
                  <a:extLst>
                    <a:ext uri="{9D8B030D-6E8A-4147-A177-3AD203B41FA5}">
                      <a16:colId xmlns:a16="http://schemas.microsoft.com/office/drawing/2014/main" val="2803026043"/>
                    </a:ext>
                  </a:extLst>
                </a:gridCol>
                <a:gridCol w="4377641">
                  <a:extLst>
                    <a:ext uri="{9D8B030D-6E8A-4147-A177-3AD203B41FA5}">
                      <a16:colId xmlns:a16="http://schemas.microsoft.com/office/drawing/2014/main" val="2364439468"/>
                    </a:ext>
                  </a:extLst>
                </a:gridCol>
                <a:gridCol w="5596126">
                  <a:extLst>
                    <a:ext uri="{9D8B030D-6E8A-4147-A177-3AD203B41FA5}">
                      <a16:colId xmlns:a16="http://schemas.microsoft.com/office/drawing/2014/main" val="2852251939"/>
                    </a:ext>
                  </a:extLst>
                </a:gridCol>
              </a:tblGrid>
              <a:tr h="370840">
                <a:tc>
                  <a:txBody>
                    <a:bodyPr/>
                    <a:lstStyle/>
                    <a:p>
                      <a:r>
                        <a:rPr lang="en-US" dirty="0"/>
                        <a:t>Section</a:t>
                      </a:r>
                    </a:p>
                  </a:txBody>
                  <a:tcPr/>
                </a:tc>
                <a:tc>
                  <a:txBody>
                    <a:bodyPr/>
                    <a:lstStyle/>
                    <a:p>
                      <a:r>
                        <a:rPr lang="en-US" dirty="0"/>
                        <a:t>#</a:t>
                      </a:r>
                    </a:p>
                  </a:txBody>
                  <a:tcPr/>
                </a:tc>
                <a:tc>
                  <a:txBody>
                    <a:bodyPr/>
                    <a:lstStyle/>
                    <a:p>
                      <a:r>
                        <a:rPr lang="en-US" dirty="0"/>
                        <a:t>Error</a:t>
                      </a:r>
                    </a:p>
                  </a:txBody>
                  <a:tcPr/>
                </a:tc>
                <a:tc>
                  <a:txBody>
                    <a:bodyPr/>
                    <a:lstStyle/>
                    <a:p>
                      <a:r>
                        <a:rPr lang="en-US" dirty="0"/>
                        <a:t>Fix</a:t>
                      </a:r>
                    </a:p>
                  </a:txBody>
                  <a:tcPr/>
                </a:tc>
                <a:extLst>
                  <a:ext uri="{0D108BD9-81ED-4DB2-BD59-A6C34878D82A}">
                    <a16:rowId xmlns:a16="http://schemas.microsoft.com/office/drawing/2014/main" val="1412923761"/>
                  </a:ext>
                </a:extLst>
              </a:tr>
              <a:tr h="370840">
                <a:tc>
                  <a:txBody>
                    <a:bodyPr/>
                    <a:lstStyle/>
                    <a:p>
                      <a:r>
                        <a:rPr lang="en-US" dirty="0"/>
                        <a:t>Background</a:t>
                      </a:r>
                    </a:p>
                  </a:txBody>
                  <a:tcPr/>
                </a:tc>
                <a:tc>
                  <a:txBody>
                    <a:bodyPr/>
                    <a:lstStyle/>
                    <a:p>
                      <a:r>
                        <a:rPr lang="en-US" dirty="0"/>
                        <a:t>8</a:t>
                      </a:r>
                    </a:p>
                  </a:txBody>
                  <a:tcPr/>
                </a:tc>
                <a:tc>
                  <a:txBody>
                    <a:bodyPr/>
                    <a:lstStyle/>
                    <a:p>
                      <a:r>
                        <a:rPr lang="en-US" sz="1800" kern="1200" dirty="0">
                          <a:effectLst/>
                        </a:rPr>
                        <a:t>“eliminating the need to reorder the Micro-ops</a:t>
                      </a:r>
                      <a:br>
                        <a:rPr lang="en-US" sz="1800" kern="1200" dirty="0">
                          <a:effectLst/>
                        </a:rPr>
                      </a:br>
                      <a:r>
                        <a:rPr lang="en-US" sz="1800" kern="1200" dirty="0">
                          <a:effectLst/>
                        </a:rPr>
                        <a:t>because of such dependencies</a:t>
                      </a:r>
                      <a:r>
                        <a:rPr lang="en-US" dirty="0"/>
                        <a:t> “</a:t>
                      </a:r>
                    </a:p>
                  </a:txBody>
                  <a:tcPr/>
                </a:tc>
                <a:tc>
                  <a:txBody>
                    <a:bodyPr/>
                    <a:lstStyle/>
                    <a:p>
                      <a:r>
                        <a:rPr lang="en-US" dirty="0"/>
                        <a:t>removed</a:t>
                      </a:r>
                    </a:p>
                  </a:txBody>
                  <a:tcPr/>
                </a:tc>
                <a:extLst>
                  <a:ext uri="{0D108BD9-81ED-4DB2-BD59-A6C34878D82A}">
                    <a16:rowId xmlns:a16="http://schemas.microsoft.com/office/drawing/2014/main" val="2822712621"/>
                  </a:ext>
                </a:extLst>
              </a:tr>
              <a:tr h="370840">
                <a:tc>
                  <a:txBody>
                    <a:bodyPr/>
                    <a:lstStyle/>
                    <a:p>
                      <a:r>
                        <a:rPr lang="en-US" dirty="0"/>
                        <a:t>Related works</a:t>
                      </a:r>
                    </a:p>
                  </a:txBody>
                  <a:tcPr/>
                </a:tc>
                <a:tc>
                  <a:txBody>
                    <a:bodyPr/>
                    <a:lstStyle/>
                    <a:p>
                      <a:r>
                        <a:rPr lang="en-US" dirty="0"/>
                        <a:t>10</a:t>
                      </a:r>
                    </a:p>
                  </a:txBody>
                  <a:tcPr/>
                </a:tc>
                <a:tc>
                  <a:txBody>
                    <a:bodyPr/>
                    <a:lstStyle/>
                    <a:p>
                      <a:r>
                        <a:rPr lang="en-US" dirty="0"/>
                        <a:t>“</a:t>
                      </a:r>
                      <a:r>
                        <a:rPr lang="en-US" sz="1800" kern="1200" dirty="0">
                          <a:effectLst/>
                        </a:rPr>
                        <a:t>Value Prediction (VP) is a micro architecture mechanism to improve ILP[8].</a:t>
                      </a:r>
                      <a:r>
                        <a:rPr lang="en-US" dirty="0"/>
                        <a:t> </a:t>
                      </a:r>
                      <a:br>
                        <a:rPr lang="en-US" dirty="0"/>
                      </a:br>
                      <a:r>
                        <a:rPr lang="en-US" sz="1800" kern="1200" dirty="0">
                          <a:effectLst/>
                        </a:rPr>
                        <a:t>The</a:t>
                      </a:r>
                      <a:r>
                        <a:rPr lang="he-IL" sz="1800" kern="1200" dirty="0">
                          <a:effectLst/>
                        </a:rPr>
                        <a:t> </a:t>
                      </a:r>
                      <a:r>
                        <a:rPr lang="en-US" sz="1800" kern="1200" dirty="0">
                          <a:effectLst/>
                        </a:rPr>
                        <a:t>OOOE machine was first proposed in the mid-90s by Gabbay, Mendelson, and </a:t>
                      </a:r>
                      <a:r>
                        <a:rPr lang="en-US" sz="1800" kern="1200" dirty="0" err="1">
                          <a:effectLst/>
                        </a:rPr>
                        <a:t>Lipasti</a:t>
                      </a:r>
                      <a:r>
                        <a:rPr lang="en-US" sz="1800" kern="1200" dirty="0">
                          <a:effectLst/>
                        </a:rPr>
                        <a:t> et al.[11]</a:t>
                      </a:r>
                      <a:br>
                        <a:rPr lang="en-US" dirty="0"/>
                      </a:br>
                      <a:r>
                        <a:rPr lang="en-US" dirty="0"/>
                        <a:t>“</a:t>
                      </a:r>
                    </a:p>
                  </a:txBody>
                  <a:tcPr/>
                </a:tc>
                <a:tc>
                  <a:txBody>
                    <a:bodyPr/>
                    <a:lstStyle/>
                    <a:p>
                      <a:r>
                        <a:rPr lang="en-US" dirty="0"/>
                        <a:t>“</a:t>
                      </a:r>
                      <a:r>
                        <a:rPr lang="en-US" sz="1800" kern="1200" dirty="0">
                          <a:effectLst/>
                        </a:rPr>
                        <a:t>Value Prediction (VP) is a micro architecture mechanism to improve ILP[8] in OOOE machine was first proposed in the mid-90s by Gabbay, Mendelson, and </a:t>
                      </a:r>
                      <a:r>
                        <a:rPr lang="en-US" sz="1800" kern="1200" dirty="0" err="1">
                          <a:effectLst/>
                        </a:rPr>
                        <a:t>Lipasti</a:t>
                      </a:r>
                      <a:r>
                        <a:rPr lang="en-US" sz="1800" kern="1200" dirty="0">
                          <a:effectLst/>
                        </a:rPr>
                        <a:t> et al.[11] “</a:t>
                      </a:r>
                      <a:endParaRPr lang="en-US" dirty="0"/>
                    </a:p>
                  </a:txBody>
                  <a:tcPr/>
                </a:tc>
                <a:extLst>
                  <a:ext uri="{0D108BD9-81ED-4DB2-BD59-A6C34878D82A}">
                    <a16:rowId xmlns:a16="http://schemas.microsoft.com/office/drawing/2014/main" val="2984526187"/>
                  </a:ext>
                </a:extLst>
              </a:tr>
              <a:tr h="370840">
                <a:tc>
                  <a:txBody>
                    <a:bodyPr/>
                    <a:lstStyle/>
                    <a:p>
                      <a:r>
                        <a:rPr lang="en-US" dirty="0"/>
                        <a:t>Related works</a:t>
                      </a:r>
                    </a:p>
                  </a:txBody>
                  <a:tcPr/>
                </a:tc>
                <a:tc>
                  <a:txBody>
                    <a:bodyPr/>
                    <a:lstStyle/>
                    <a:p>
                      <a:r>
                        <a:rPr lang="en-US" dirty="0"/>
                        <a:t>10</a:t>
                      </a:r>
                    </a:p>
                  </a:txBody>
                  <a:tcPr/>
                </a:tc>
                <a:tc>
                  <a:txBody>
                    <a:bodyPr/>
                    <a:lstStyle/>
                    <a:p>
                      <a:r>
                        <a:rPr lang="en-US" dirty="0"/>
                        <a:t>“</a:t>
                      </a:r>
                      <a:r>
                        <a:rPr lang="en-US" sz="1800" kern="1200" dirty="0">
                          <a:solidFill>
                            <a:schemeClr val="dk1"/>
                          </a:solidFill>
                          <a:effectLst/>
                          <a:latin typeface="+mn-lt"/>
                          <a:ea typeface="+mn-ea"/>
                          <a:cs typeface="+mn-cs"/>
                        </a:rPr>
                        <a:t>As result, the value prediction ILP of the program will increase”</a:t>
                      </a:r>
                      <a:endParaRPr lang="en-US" dirty="0"/>
                    </a:p>
                  </a:txBody>
                  <a:tcPr/>
                </a:tc>
                <a:tc>
                  <a:txBody>
                    <a:bodyPr/>
                    <a:lstStyle/>
                    <a:p>
                      <a:r>
                        <a:rPr lang="en-US" dirty="0"/>
                        <a:t>“</a:t>
                      </a:r>
                      <a:r>
                        <a:rPr lang="en-US" sz="1800" kern="1200" dirty="0">
                          <a:solidFill>
                            <a:schemeClr val="dk1"/>
                          </a:solidFill>
                          <a:effectLst/>
                          <a:latin typeface="+mn-lt"/>
                          <a:ea typeface="+mn-ea"/>
                          <a:cs typeface="+mn-cs"/>
                        </a:rPr>
                        <a:t>As result of using value prediction, ILP of the program will increase”</a:t>
                      </a:r>
                      <a:endParaRPr lang="en-US" dirty="0"/>
                    </a:p>
                  </a:txBody>
                  <a:tcPr/>
                </a:tc>
                <a:extLst>
                  <a:ext uri="{0D108BD9-81ED-4DB2-BD59-A6C34878D82A}">
                    <a16:rowId xmlns:a16="http://schemas.microsoft.com/office/drawing/2014/main" val="264101311"/>
                  </a:ext>
                </a:extLst>
              </a:tr>
              <a:tr h="370840">
                <a:tc>
                  <a:txBody>
                    <a:bodyPr/>
                    <a:lstStyle/>
                    <a:p>
                      <a:r>
                        <a:rPr lang="en-US" dirty="0"/>
                        <a:t>-””-</a:t>
                      </a:r>
                    </a:p>
                  </a:txBody>
                  <a:tcPr/>
                </a:tc>
                <a:tc>
                  <a:txBody>
                    <a:bodyPr/>
                    <a:lstStyle/>
                    <a:p>
                      <a:r>
                        <a:rPr lang="en-US" dirty="0"/>
                        <a:t>14</a:t>
                      </a:r>
                    </a:p>
                  </a:txBody>
                  <a:tcPr/>
                </a:tc>
                <a:tc>
                  <a:txBody>
                    <a:bodyPr/>
                    <a:lstStyle/>
                    <a:p>
                      <a:r>
                        <a:rPr lang="en-US" dirty="0"/>
                        <a:t>“</a:t>
                      </a:r>
                      <a:r>
                        <a:rPr lang="en-US" sz="1800" kern="1200" dirty="0">
                          <a:solidFill>
                            <a:schemeClr val="dk1"/>
                          </a:solidFill>
                          <a:effectLst/>
                          <a:latin typeface="+mn-lt"/>
                          <a:ea typeface="+mn-ea"/>
                          <a:cs typeface="+mn-cs"/>
                        </a:rPr>
                        <a:t>In the past, before “</a:t>
                      </a:r>
                      <a:endParaRPr lang="en-US" dirty="0"/>
                    </a:p>
                  </a:txBody>
                  <a:tcPr/>
                </a:tc>
                <a:tc>
                  <a:txBody>
                    <a:bodyPr/>
                    <a:lstStyle/>
                    <a:p>
                      <a:r>
                        <a:rPr lang="en-US" dirty="0"/>
                        <a:t>“</a:t>
                      </a:r>
                      <a:r>
                        <a:rPr lang="en-US" sz="1800" kern="1200" dirty="0">
                          <a:solidFill>
                            <a:schemeClr val="dk1"/>
                          </a:solidFill>
                          <a:effectLst/>
                          <a:latin typeface="+mn-lt"/>
                          <a:ea typeface="+mn-ea"/>
                          <a:cs typeface="+mn-cs"/>
                        </a:rPr>
                        <a:t>This done by attaching the value…”</a:t>
                      </a:r>
                      <a:endParaRPr lang="en-US" dirty="0"/>
                    </a:p>
                  </a:txBody>
                  <a:tcPr/>
                </a:tc>
                <a:extLst>
                  <a:ext uri="{0D108BD9-81ED-4DB2-BD59-A6C34878D82A}">
                    <a16:rowId xmlns:a16="http://schemas.microsoft.com/office/drawing/2014/main" val="29154909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approach</a:t>
                      </a:r>
                    </a:p>
                    <a:p>
                      <a:endParaRPr lang="en-US" dirty="0"/>
                    </a:p>
                  </a:txBody>
                  <a:tcPr/>
                </a:tc>
                <a:tc>
                  <a:txBody>
                    <a:bodyPr/>
                    <a:lstStyle/>
                    <a:p>
                      <a:endParaRPr lang="en-US" dirty="0"/>
                    </a:p>
                  </a:txBody>
                  <a:tcPr/>
                </a:tc>
                <a:tc>
                  <a:txBody>
                    <a:bodyPr/>
                    <a:lstStyle/>
                    <a:p>
                      <a:r>
                        <a:rPr lang="en-US" dirty="0"/>
                        <a:t>- implementation details was missing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Added implementation detail and path.</a:t>
                      </a:r>
                    </a:p>
                    <a:p>
                      <a:endParaRPr lang="en-US" dirty="0"/>
                    </a:p>
                  </a:txBody>
                  <a:tcPr/>
                </a:tc>
                <a:extLst>
                  <a:ext uri="{0D108BD9-81ED-4DB2-BD59-A6C34878D82A}">
                    <a16:rowId xmlns:a16="http://schemas.microsoft.com/office/drawing/2014/main" val="1883424080"/>
                  </a:ext>
                </a:extLst>
              </a:tr>
            </a:tbl>
          </a:graphicData>
        </a:graphic>
      </p:graphicFrame>
    </p:spTree>
    <p:extLst>
      <p:ext uri="{BB962C8B-B14F-4D97-AF65-F5344CB8AC3E}">
        <p14:creationId xmlns:p14="http://schemas.microsoft.com/office/powerpoint/2010/main" val="78050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621792" y="3598546"/>
            <a:ext cx="5806440" cy="2506972"/>
          </a:xfrm>
        </p:spPr>
        <p:txBody>
          <a:bodyPr vert="horz" wrap="square" lIns="91440" tIns="45720" rIns="91440" bIns="45720" rtlCol="0" anchor="t">
            <a:normAutofit/>
          </a:bodyPr>
          <a:lstStyle/>
          <a:p>
            <a:pPr algn="r"/>
            <a:r>
              <a:rPr lang="en-US" sz="7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Questions?</a:t>
            </a:r>
          </a:p>
        </p:txBody>
      </p:sp>
      <p:pic>
        <p:nvPicPr>
          <p:cNvPr id="4100" name="Picture 4" descr="The Wise Man Questions - The Quotable Coach %">
            <a:extLst>
              <a:ext uri="{FF2B5EF4-FFF2-40B4-BE49-F238E27FC236}">
                <a16:creationId xmlns:a16="http://schemas.microsoft.com/office/drawing/2014/main" id="{92C6D07C-5930-45C2-9B5B-022CFF6B2EF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0242" y="643464"/>
            <a:ext cx="4333819" cy="494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6F2D-9DD4-448D-ACB4-9525D9F123F2}"/>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071EBA4E-9145-429E-9948-E88CEDE498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736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7021929" y="1615238"/>
            <a:ext cx="4042611" cy="4684295"/>
          </a:xfrm>
        </p:spPr>
        <p:txBody>
          <a:bodyPr>
            <a:normAutofit/>
          </a:bodyPr>
          <a:lstStyle/>
          <a:p>
            <a:pPr marL="0" indent="0">
              <a:buNone/>
            </a:pPr>
            <a:r>
              <a:rPr lang="en-US" sz="2000" dirty="0"/>
              <a:t>CISC(Complex instruction </a:t>
            </a:r>
            <a:r>
              <a:rPr lang="en-US" sz="2000"/>
              <a:t>set computing):</a:t>
            </a:r>
            <a:endParaRPr lang="en-US" sz="2000" dirty="0"/>
          </a:p>
          <a:p>
            <a:r>
              <a:rPr lang="en-US" sz="2000" dirty="0">
                <a:solidFill>
                  <a:schemeClr val="tx1"/>
                </a:solidFill>
              </a:rPr>
              <a:t>Complex instruction – smaller programs.</a:t>
            </a:r>
          </a:p>
          <a:p>
            <a:r>
              <a:rPr lang="en-US" sz="2000" dirty="0">
                <a:solidFill>
                  <a:schemeClr val="tx1"/>
                </a:solidFill>
              </a:rPr>
              <a:t>expensive decode</a:t>
            </a:r>
          </a:p>
          <a:p>
            <a:r>
              <a:rPr lang="en-US" sz="2000" dirty="0">
                <a:solidFill>
                  <a:schemeClr val="tx1"/>
                </a:solidFill>
              </a:rPr>
              <a:t>Parallel decoding is hard</a:t>
            </a:r>
          </a:p>
          <a:p>
            <a:r>
              <a:rPr lang="en-US" sz="2000" dirty="0">
                <a:solidFill>
                  <a:schemeClr val="tx1"/>
                </a:solidFill>
              </a:rPr>
              <a:t>Variable length – efficient memory utilization.</a:t>
            </a:r>
          </a:p>
          <a:p>
            <a:r>
              <a:rPr lang="en-US" sz="2000" dirty="0">
                <a:solidFill>
                  <a:schemeClr val="tx1"/>
                </a:solidFill>
              </a:rPr>
              <a:t>Memory as operands</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4" y="613778"/>
            <a:ext cx="2923676"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solidFill>
                  <a:srgbClr val="FF0000"/>
                </a:solidFill>
              </a:rPr>
              <a:t>CISC VS RISC</a:t>
            </a:r>
          </a:p>
        </p:txBody>
      </p:sp>
      <p:sp>
        <p:nvSpPr>
          <p:cNvPr id="8" name="Content Placeholder 2">
            <a:extLst>
              <a:ext uri="{FF2B5EF4-FFF2-40B4-BE49-F238E27FC236}">
                <a16:creationId xmlns:a16="http://schemas.microsoft.com/office/drawing/2014/main" id="{1FC338F4-D20A-47FC-BF3D-E35C7ED4725C}"/>
              </a:ext>
            </a:extLst>
          </p:cNvPr>
          <p:cNvSpPr txBox="1">
            <a:spLocks/>
          </p:cNvSpPr>
          <p:nvPr/>
        </p:nvSpPr>
        <p:spPr>
          <a:xfrm>
            <a:off x="588544" y="1603207"/>
            <a:ext cx="4042611" cy="4684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1"/>
                </a:solidFill>
              </a:rPr>
              <a:t>RISC (Reduced instruction set computing):</a:t>
            </a:r>
          </a:p>
          <a:p>
            <a:r>
              <a:rPr lang="en-US" sz="2000" dirty="0">
                <a:solidFill>
                  <a:schemeClr val="tx1"/>
                </a:solidFill>
              </a:rPr>
              <a:t>Simple instructions</a:t>
            </a:r>
          </a:p>
          <a:p>
            <a:r>
              <a:rPr lang="en-US" sz="2000" dirty="0">
                <a:solidFill>
                  <a:schemeClr val="tx1"/>
                </a:solidFill>
              </a:rPr>
              <a:t>simple decode</a:t>
            </a:r>
          </a:p>
          <a:p>
            <a:r>
              <a:rPr lang="en-US" sz="2000" dirty="0">
                <a:solidFill>
                  <a:schemeClr val="tx1"/>
                </a:solidFill>
              </a:rPr>
              <a:t>Easy to parallel decoding</a:t>
            </a:r>
          </a:p>
          <a:p>
            <a:r>
              <a:rPr lang="en-US" sz="2000" dirty="0">
                <a:solidFill>
                  <a:schemeClr val="tx1"/>
                </a:solidFill>
              </a:rPr>
              <a:t>Fix size – inefficient memory use</a:t>
            </a:r>
          </a:p>
          <a:p>
            <a:r>
              <a:rPr lang="en-US" sz="2000" dirty="0">
                <a:solidFill>
                  <a:schemeClr val="tx1"/>
                </a:solidFill>
              </a:rPr>
              <a:t>Operations on registers only</a:t>
            </a:r>
          </a:p>
          <a:p>
            <a:endParaRPr lang="en-US" dirty="0"/>
          </a:p>
        </p:txBody>
      </p:sp>
      <p:sp>
        <p:nvSpPr>
          <p:cNvPr id="9" name="Rectangle 8">
            <a:extLst>
              <a:ext uri="{FF2B5EF4-FFF2-40B4-BE49-F238E27FC236}">
                <a16:creationId xmlns:a16="http://schemas.microsoft.com/office/drawing/2014/main" id="{27883846-8D76-4891-9CE3-66132515C3F4}"/>
              </a:ext>
            </a:extLst>
          </p:cNvPr>
          <p:cNvSpPr/>
          <p:nvPr/>
        </p:nvSpPr>
        <p:spPr>
          <a:xfrm>
            <a:off x="952500" y="4206073"/>
            <a:ext cx="5459767" cy="2157274"/>
          </a:xfrm>
          <a:prstGeom prst="rect">
            <a:avLst/>
          </a:prstGeom>
          <a:solidFill>
            <a:srgbClr val="FFFFFF"/>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graphicFrame>
        <p:nvGraphicFramePr>
          <p:cNvPr id="10" name="Table 11">
            <a:extLst>
              <a:ext uri="{FF2B5EF4-FFF2-40B4-BE49-F238E27FC236}">
                <a16:creationId xmlns:a16="http://schemas.microsoft.com/office/drawing/2014/main" id="{4CC3F37A-B8DC-4351-9080-24BDD133C65B}"/>
              </a:ext>
            </a:extLst>
          </p:cNvPr>
          <p:cNvGraphicFramePr>
            <a:graphicFrameLocks noGrp="1"/>
          </p:cNvGraphicFramePr>
          <p:nvPr>
            <p:extLst>
              <p:ext uri="{D42A27DB-BD31-4B8C-83A1-F6EECF244321}">
                <p14:modId xmlns:p14="http://schemas.microsoft.com/office/powerpoint/2010/main" val="2730115964"/>
              </p:ext>
            </p:extLst>
          </p:nvPr>
        </p:nvGraphicFramePr>
        <p:xfrm>
          <a:off x="1439785" y="4570633"/>
          <a:ext cx="1828800" cy="27432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4263681396"/>
                    </a:ext>
                  </a:extLst>
                </a:gridCol>
              </a:tblGrid>
              <a:tr h="182880">
                <a:tc>
                  <a:txBody>
                    <a:bodyPr/>
                    <a:lstStyle/>
                    <a:p>
                      <a:r>
                        <a:rPr lang="en-US" sz="1200" dirty="0">
                          <a:solidFill>
                            <a:schemeClr val="bg1"/>
                          </a:solidFill>
                        </a:rPr>
                        <a:t>R1= [addr(A) + 4 * R2] + 1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79903458"/>
                  </a:ext>
                </a:extLst>
              </a:tr>
            </a:tbl>
          </a:graphicData>
        </a:graphic>
      </p:graphicFrame>
      <p:graphicFrame>
        <p:nvGraphicFramePr>
          <p:cNvPr id="11" name="Table 11">
            <a:extLst>
              <a:ext uri="{FF2B5EF4-FFF2-40B4-BE49-F238E27FC236}">
                <a16:creationId xmlns:a16="http://schemas.microsoft.com/office/drawing/2014/main" id="{2D17198F-263E-4CEF-AD2C-2914921802A8}"/>
              </a:ext>
            </a:extLst>
          </p:cNvPr>
          <p:cNvGraphicFramePr>
            <a:graphicFrameLocks noGrp="1"/>
          </p:cNvGraphicFramePr>
          <p:nvPr>
            <p:extLst>
              <p:ext uri="{D42A27DB-BD31-4B8C-83A1-F6EECF244321}">
                <p14:modId xmlns:p14="http://schemas.microsoft.com/office/powerpoint/2010/main" val="3121814535"/>
              </p:ext>
            </p:extLst>
          </p:nvPr>
        </p:nvGraphicFramePr>
        <p:xfrm>
          <a:off x="1441264" y="4847320"/>
          <a:ext cx="674211" cy="274320"/>
        </p:xfrm>
        <a:graphic>
          <a:graphicData uri="http://schemas.openxmlformats.org/drawingml/2006/table">
            <a:tbl>
              <a:tblPr firstRow="1" bandRow="1">
                <a:tableStyleId>{5C22544A-7EE6-4342-B048-85BDC9FD1C3A}</a:tableStyleId>
              </a:tblPr>
              <a:tblGrid>
                <a:gridCol w="674211">
                  <a:extLst>
                    <a:ext uri="{9D8B030D-6E8A-4147-A177-3AD203B41FA5}">
                      <a16:colId xmlns:a16="http://schemas.microsoft.com/office/drawing/2014/main" val="4263681396"/>
                    </a:ext>
                  </a:extLst>
                </a:gridCol>
              </a:tblGrid>
              <a:tr h="182880">
                <a:tc>
                  <a:txBody>
                    <a:bodyPr/>
                    <a:lstStyle/>
                    <a:p>
                      <a:r>
                        <a:rPr lang="en-US" sz="1200" dirty="0">
                          <a:solidFill>
                            <a:schemeClr val="bg1"/>
                          </a:solidFill>
                        </a:rPr>
                        <a:t>return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79903458"/>
                  </a:ext>
                </a:extLst>
              </a:tr>
            </a:tbl>
          </a:graphicData>
        </a:graphic>
      </p:graphicFrame>
      <p:graphicFrame>
        <p:nvGraphicFramePr>
          <p:cNvPr id="12" name="Table 11">
            <a:extLst>
              <a:ext uri="{FF2B5EF4-FFF2-40B4-BE49-F238E27FC236}">
                <a16:creationId xmlns:a16="http://schemas.microsoft.com/office/drawing/2014/main" id="{A5BD3981-943D-4A36-B506-65EDD8CCEE8A}"/>
              </a:ext>
            </a:extLst>
          </p:cNvPr>
          <p:cNvGraphicFramePr>
            <a:graphicFrameLocks noGrp="1"/>
          </p:cNvGraphicFramePr>
          <p:nvPr>
            <p:extLst>
              <p:ext uri="{D42A27DB-BD31-4B8C-83A1-F6EECF244321}">
                <p14:modId xmlns:p14="http://schemas.microsoft.com/office/powerpoint/2010/main" val="2518437810"/>
              </p:ext>
            </p:extLst>
          </p:nvPr>
        </p:nvGraphicFramePr>
        <p:xfrm>
          <a:off x="4592837" y="4554357"/>
          <a:ext cx="12801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263681396"/>
                    </a:ext>
                  </a:extLst>
                </a:gridCol>
              </a:tblGrid>
              <a:tr h="182880">
                <a:tc>
                  <a:txBody>
                    <a:bodyPr/>
                    <a:lstStyle/>
                    <a:p>
                      <a:r>
                        <a:rPr lang="en-US" sz="1200" b="1" dirty="0">
                          <a:solidFill>
                            <a:schemeClr val="bg1"/>
                          </a:solidFill>
                        </a:rPr>
                        <a:t>R3= 4 * R2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79903458"/>
                  </a:ext>
                </a:extLst>
              </a:tr>
              <a:tr h="182880">
                <a:tc>
                  <a:txBody>
                    <a:bodyPr/>
                    <a:lstStyle/>
                    <a:p>
                      <a:r>
                        <a:rPr lang="en-US" sz="1200" b="1" dirty="0">
                          <a:solidFill>
                            <a:schemeClr val="bg1"/>
                          </a:solidFill>
                        </a:rPr>
                        <a:t>R3= addr(A) + R3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65615648"/>
                  </a:ext>
                </a:extLst>
              </a:tr>
              <a:tr h="182880">
                <a:tc>
                  <a:txBody>
                    <a:bodyPr/>
                    <a:lstStyle/>
                    <a:p>
                      <a:r>
                        <a:rPr lang="en-US" sz="1200" b="1" dirty="0">
                          <a:solidFill>
                            <a:schemeClr val="bg1"/>
                          </a:solidFill>
                        </a:rPr>
                        <a:t>R5 = [R4]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1261405"/>
                  </a:ext>
                </a:extLst>
              </a:tr>
              <a:tr h="182880">
                <a:tc>
                  <a:txBody>
                    <a:bodyPr/>
                    <a:lstStyle/>
                    <a:p>
                      <a:r>
                        <a:rPr lang="en-US" sz="1200" b="1" dirty="0">
                          <a:solidFill>
                            <a:schemeClr val="bg1"/>
                          </a:solidFill>
                        </a:rPr>
                        <a:t>R1= R5 + 1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82670034"/>
                  </a:ext>
                </a:extLst>
              </a:tr>
              <a:tr h="182880">
                <a:tc>
                  <a:txBody>
                    <a:bodyPr/>
                    <a:lstStyle/>
                    <a:p>
                      <a:r>
                        <a:rPr lang="en-US" sz="1200" b="1" dirty="0">
                          <a:solidFill>
                            <a:schemeClr val="bg1"/>
                          </a:solidFill>
                        </a:rPr>
                        <a:t>return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114734728"/>
                  </a:ext>
                </a:extLst>
              </a:tr>
            </a:tbl>
          </a:graphicData>
        </a:graphic>
      </p:graphicFrame>
      <p:cxnSp>
        <p:nvCxnSpPr>
          <p:cNvPr id="13" name="Straight Arrow Connector 12">
            <a:extLst>
              <a:ext uri="{FF2B5EF4-FFF2-40B4-BE49-F238E27FC236}">
                <a16:creationId xmlns:a16="http://schemas.microsoft.com/office/drawing/2014/main" id="{154EA13C-B46F-49C5-B958-2E9609C8B5D9}"/>
              </a:ext>
            </a:extLst>
          </p:cNvPr>
          <p:cNvCxnSpPr/>
          <p:nvPr/>
        </p:nvCxnSpPr>
        <p:spPr>
          <a:xfrm>
            <a:off x="1458528" y="5227005"/>
            <a:ext cx="630314"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3D1A182-50E4-4624-A8BD-B9CD83A3A9E8}"/>
              </a:ext>
            </a:extLst>
          </p:cNvPr>
          <p:cNvCxnSpPr>
            <a:cxnSpLocks/>
          </p:cNvCxnSpPr>
          <p:nvPr/>
        </p:nvCxnSpPr>
        <p:spPr>
          <a:xfrm>
            <a:off x="1468886" y="5441549"/>
            <a:ext cx="1774053"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2A8CF56-8EAC-4222-B6F2-20173AA6974D}"/>
              </a:ext>
            </a:extLst>
          </p:cNvPr>
          <p:cNvCxnSpPr>
            <a:cxnSpLocks/>
          </p:cNvCxnSpPr>
          <p:nvPr/>
        </p:nvCxnSpPr>
        <p:spPr>
          <a:xfrm>
            <a:off x="4586428" y="6073343"/>
            <a:ext cx="1319812"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C15C5FB-E50A-4FAC-A225-5384C4E14CAB}"/>
              </a:ext>
            </a:extLst>
          </p:cNvPr>
          <p:cNvSpPr txBox="1"/>
          <p:nvPr/>
        </p:nvSpPr>
        <p:spPr>
          <a:xfrm>
            <a:off x="1840267" y="5404559"/>
            <a:ext cx="1127232" cy="276999"/>
          </a:xfrm>
          <a:prstGeom prst="rect">
            <a:avLst/>
          </a:prstGeom>
          <a:noFill/>
        </p:spPr>
        <p:txBody>
          <a:bodyPr wrap="none" rtlCol="0">
            <a:spAutoFit/>
          </a:bodyPr>
          <a:lstStyle/>
          <a:p>
            <a:r>
              <a:rPr lang="en-US" sz="1200" dirty="0">
                <a:solidFill>
                  <a:schemeClr val="bg1"/>
                </a:solidFill>
              </a:rPr>
              <a:t>variable length</a:t>
            </a:r>
          </a:p>
        </p:txBody>
      </p:sp>
      <p:sp>
        <p:nvSpPr>
          <p:cNvPr id="17" name="TextBox 16">
            <a:extLst>
              <a:ext uri="{FF2B5EF4-FFF2-40B4-BE49-F238E27FC236}">
                <a16:creationId xmlns:a16="http://schemas.microsoft.com/office/drawing/2014/main" id="{410922A7-96C2-49B5-BA0B-E0AA75220171}"/>
              </a:ext>
            </a:extLst>
          </p:cNvPr>
          <p:cNvSpPr txBox="1"/>
          <p:nvPr/>
        </p:nvSpPr>
        <p:spPr>
          <a:xfrm>
            <a:off x="4771378" y="6045231"/>
            <a:ext cx="939681" cy="276999"/>
          </a:xfrm>
          <a:prstGeom prst="rect">
            <a:avLst/>
          </a:prstGeom>
          <a:noFill/>
        </p:spPr>
        <p:txBody>
          <a:bodyPr wrap="none" rtlCol="0">
            <a:spAutoFit/>
          </a:bodyPr>
          <a:lstStyle/>
          <a:p>
            <a:r>
              <a:rPr lang="en-US" sz="1200" dirty="0">
                <a:solidFill>
                  <a:schemeClr val="bg1"/>
                </a:solidFill>
              </a:rPr>
              <a:t>fixed length</a:t>
            </a:r>
          </a:p>
        </p:txBody>
      </p:sp>
      <p:sp>
        <p:nvSpPr>
          <p:cNvPr id="18" name="TextBox 17">
            <a:extLst>
              <a:ext uri="{FF2B5EF4-FFF2-40B4-BE49-F238E27FC236}">
                <a16:creationId xmlns:a16="http://schemas.microsoft.com/office/drawing/2014/main" id="{88732A3D-2194-47C5-AF81-B894D17D534C}"/>
              </a:ext>
            </a:extLst>
          </p:cNvPr>
          <p:cNvSpPr txBox="1"/>
          <p:nvPr/>
        </p:nvSpPr>
        <p:spPr>
          <a:xfrm>
            <a:off x="1761848" y="4260820"/>
            <a:ext cx="490840" cy="276999"/>
          </a:xfrm>
          <a:prstGeom prst="rect">
            <a:avLst/>
          </a:prstGeom>
          <a:noFill/>
        </p:spPr>
        <p:txBody>
          <a:bodyPr wrap="none" rtlCol="0">
            <a:spAutoFit/>
          </a:bodyPr>
          <a:lstStyle/>
          <a:p>
            <a:r>
              <a:rPr lang="en-US" sz="1200" b="1" dirty="0">
                <a:solidFill>
                  <a:schemeClr val="bg1"/>
                </a:solidFill>
              </a:rPr>
              <a:t>CISC</a:t>
            </a:r>
          </a:p>
        </p:txBody>
      </p:sp>
      <p:sp>
        <p:nvSpPr>
          <p:cNvPr id="19" name="TextBox 18">
            <a:extLst>
              <a:ext uri="{FF2B5EF4-FFF2-40B4-BE49-F238E27FC236}">
                <a16:creationId xmlns:a16="http://schemas.microsoft.com/office/drawing/2014/main" id="{1219D3AA-89B1-4370-AB14-76C21FAA2654}"/>
              </a:ext>
            </a:extLst>
          </p:cNvPr>
          <p:cNvSpPr txBox="1"/>
          <p:nvPr/>
        </p:nvSpPr>
        <p:spPr>
          <a:xfrm>
            <a:off x="4940054" y="4234187"/>
            <a:ext cx="500458" cy="276999"/>
          </a:xfrm>
          <a:prstGeom prst="rect">
            <a:avLst/>
          </a:prstGeom>
          <a:noFill/>
        </p:spPr>
        <p:txBody>
          <a:bodyPr wrap="none" rtlCol="0">
            <a:spAutoFit/>
          </a:bodyPr>
          <a:lstStyle/>
          <a:p>
            <a:r>
              <a:rPr lang="en-US" sz="1200" b="1" dirty="0">
                <a:solidFill>
                  <a:schemeClr val="bg1"/>
                </a:solidFill>
              </a:rPr>
              <a:t>RISC</a:t>
            </a:r>
          </a:p>
        </p:txBody>
      </p:sp>
    </p:spTree>
    <p:extLst>
      <p:ext uri="{BB962C8B-B14F-4D97-AF65-F5344CB8AC3E}">
        <p14:creationId xmlns:p14="http://schemas.microsoft.com/office/powerpoint/2010/main" val="4603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25702" y="1615238"/>
            <a:ext cx="10638864" cy="4684295"/>
          </a:xfrm>
        </p:spPr>
        <p:txBody>
          <a:bodyPr/>
          <a:lstStyle/>
          <a:p>
            <a:pPr marL="0" indent="0">
              <a:buNone/>
            </a:pPr>
            <a:r>
              <a:rPr lang="en-US" dirty="0"/>
              <a:t>Decoding from 2 stages</a:t>
            </a:r>
          </a:p>
          <a:p>
            <a:r>
              <a:rPr lang="en-US" dirty="0"/>
              <a:t>Length decode – 1-15 bytes in instruction</a:t>
            </a:r>
          </a:p>
          <a:p>
            <a:r>
              <a:rPr lang="en-US" dirty="0"/>
              <a:t>Instruction decode</a:t>
            </a:r>
          </a:p>
          <a:p>
            <a:r>
              <a:rPr lang="en-US" dirty="0"/>
              <a:t>The result is micro-ops (uops)</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3" y="613778"/>
            <a:ext cx="293169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solidFill>
                  <a:srgbClr val="FF0000"/>
                </a:solidFill>
              </a:rPr>
              <a:t>CISC decode</a:t>
            </a:r>
          </a:p>
        </p:txBody>
      </p:sp>
      <p:pic>
        <p:nvPicPr>
          <p:cNvPr id="3076" name="Picture 4" descr="x86 Addressing Under the Hood — Paul Bone">
            <a:extLst>
              <a:ext uri="{FF2B5EF4-FFF2-40B4-BE49-F238E27FC236}">
                <a16:creationId xmlns:a16="http://schemas.microsoft.com/office/drawing/2014/main" id="{3BE68042-325B-4937-8F53-38E889548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175" y="1532708"/>
            <a:ext cx="4726488" cy="1627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5">
            <a:extLst>
              <a:ext uri="{FF2B5EF4-FFF2-40B4-BE49-F238E27FC236}">
                <a16:creationId xmlns:a16="http://schemas.microsoft.com/office/drawing/2014/main" id="{71B16645-529F-4586-99B6-2D585D0C2C01}"/>
              </a:ext>
            </a:extLst>
          </p:cNvPr>
          <p:cNvGraphicFramePr>
            <a:graphicFrameLocks noGrp="1"/>
          </p:cNvGraphicFramePr>
          <p:nvPr>
            <p:extLst>
              <p:ext uri="{D42A27DB-BD31-4B8C-83A1-F6EECF244321}">
                <p14:modId xmlns:p14="http://schemas.microsoft.com/office/powerpoint/2010/main" val="3892631716"/>
              </p:ext>
            </p:extLst>
          </p:nvPr>
        </p:nvGraphicFramePr>
        <p:xfrm>
          <a:off x="941136" y="5275623"/>
          <a:ext cx="8102336" cy="370840"/>
        </p:xfrm>
        <a:graphic>
          <a:graphicData uri="http://schemas.openxmlformats.org/drawingml/2006/table">
            <a:tbl>
              <a:tblPr firstRow="1" bandRow="1">
                <a:tableStyleId>{D7AC3CCA-C797-4891-BE02-D94E43425B78}</a:tableStyleId>
              </a:tblPr>
              <a:tblGrid>
                <a:gridCol w="506396">
                  <a:extLst>
                    <a:ext uri="{9D8B030D-6E8A-4147-A177-3AD203B41FA5}">
                      <a16:colId xmlns:a16="http://schemas.microsoft.com/office/drawing/2014/main" val="2225730367"/>
                    </a:ext>
                  </a:extLst>
                </a:gridCol>
                <a:gridCol w="506396">
                  <a:extLst>
                    <a:ext uri="{9D8B030D-6E8A-4147-A177-3AD203B41FA5}">
                      <a16:colId xmlns:a16="http://schemas.microsoft.com/office/drawing/2014/main" val="3306421543"/>
                    </a:ext>
                  </a:extLst>
                </a:gridCol>
                <a:gridCol w="506396">
                  <a:extLst>
                    <a:ext uri="{9D8B030D-6E8A-4147-A177-3AD203B41FA5}">
                      <a16:colId xmlns:a16="http://schemas.microsoft.com/office/drawing/2014/main" val="3211955456"/>
                    </a:ext>
                  </a:extLst>
                </a:gridCol>
                <a:gridCol w="506396">
                  <a:extLst>
                    <a:ext uri="{9D8B030D-6E8A-4147-A177-3AD203B41FA5}">
                      <a16:colId xmlns:a16="http://schemas.microsoft.com/office/drawing/2014/main" val="911553726"/>
                    </a:ext>
                  </a:extLst>
                </a:gridCol>
                <a:gridCol w="506396">
                  <a:extLst>
                    <a:ext uri="{9D8B030D-6E8A-4147-A177-3AD203B41FA5}">
                      <a16:colId xmlns:a16="http://schemas.microsoft.com/office/drawing/2014/main" val="2822695735"/>
                    </a:ext>
                  </a:extLst>
                </a:gridCol>
                <a:gridCol w="506396">
                  <a:extLst>
                    <a:ext uri="{9D8B030D-6E8A-4147-A177-3AD203B41FA5}">
                      <a16:colId xmlns:a16="http://schemas.microsoft.com/office/drawing/2014/main" val="1313446474"/>
                    </a:ext>
                  </a:extLst>
                </a:gridCol>
                <a:gridCol w="506396">
                  <a:extLst>
                    <a:ext uri="{9D8B030D-6E8A-4147-A177-3AD203B41FA5}">
                      <a16:colId xmlns:a16="http://schemas.microsoft.com/office/drawing/2014/main" val="1676445139"/>
                    </a:ext>
                  </a:extLst>
                </a:gridCol>
                <a:gridCol w="506396">
                  <a:extLst>
                    <a:ext uri="{9D8B030D-6E8A-4147-A177-3AD203B41FA5}">
                      <a16:colId xmlns:a16="http://schemas.microsoft.com/office/drawing/2014/main" val="3492560132"/>
                    </a:ext>
                  </a:extLst>
                </a:gridCol>
                <a:gridCol w="506396">
                  <a:extLst>
                    <a:ext uri="{9D8B030D-6E8A-4147-A177-3AD203B41FA5}">
                      <a16:colId xmlns:a16="http://schemas.microsoft.com/office/drawing/2014/main" val="1621136165"/>
                    </a:ext>
                  </a:extLst>
                </a:gridCol>
                <a:gridCol w="506396">
                  <a:extLst>
                    <a:ext uri="{9D8B030D-6E8A-4147-A177-3AD203B41FA5}">
                      <a16:colId xmlns:a16="http://schemas.microsoft.com/office/drawing/2014/main" val="3630849714"/>
                    </a:ext>
                  </a:extLst>
                </a:gridCol>
                <a:gridCol w="506396">
                  <a:extLst>
                    <a:ext uri="{9D8B030D-6E8A-4147-A177-3AD203B41FA5}">
                      <a16:colId xmlns:a16="http://schemas.microsoft.com/office/drawing/2014/main" val="1475299188"/>
                    </a:ext>
                  </a:extLst>
                </a:gridCol>
                <a:gridCol w="506396">
                  <a:extLst>
                    <a:ext uri="{9D8B030D-6E8A-4147-A177-3AD203B41FA5}">
                      <a16:colId xmlns:a16="http://schemas.microsoft.com/office/drawing/2014/main" val="832591470"/>
                    </a:ext>
                  </a:extLst>
                </a:gridCol>
                <a:gridCol w="506396">
                  <a:extLst>
                    <a:ext uri="{9D8B030D-6E8A-4147-A177-3AD203B41FA5}">
                      <a16:colId xmlns:a16="http://schemas.microsoft.com/office/drawing/2014/main" val="4052886449"/>
                    </a:ext>
                  </a:extLst>
                </a:gridCol>
                <a:gridCol w="506396">
                  <a:extLst>
                    <a:ext uri="{9D8B030D-6E8A-4147-A177-3AD203B41FA5}">
                      <a16:colId xmlns:a16="http://schemas.microsoft.com/office/drawing/2014/main" val="1322873882"/>
                    </a:ext>
                  </a:extLst>
                </a:gridCol>
                <a:gridCol w="506396">
                  <a:extLst>
                    <a:ext uri="{9D8B030D-6E8A-4147-A177-3AD203B41FA5}">
                      <a16:colId xmlns:a16="http://schemas.microsoft.com/office/drawing/2014/main" val="88863262"/>
                    </a:ext>
                  </a:extLst>
                </a:gridCol>
                <a:gridCol w="506396">
                  <a:extLst>
                    <a:ext uri="{9D8B030D-6E8A-4147-A177-3AD203B41FA5}">
                      <a16:colId xmlns:a16="http://schemas.microsoft.com/office/drawing/2014/main" val="2916520945"/>
                    </a:ext>
                  </a:extLst>
                </a:gridCol>
              </a:tblGrid>
              <a:tr h="370840">
                <a:tc>
                  <a:txBody>
                    <a:bodyPr/>
                    <a:lstStyle/>
                    <a:p>
                      <a:r>
                        <a:rPr lang="en-US" sz="1200" dirty="0"/>
                        <a:t>0xa3</a:t>
                      </a:r>
                      <a:endParaRPr lang="en-US" sz="1200" dirty="0">
                        <a:solidFill>
                          <a:schemeClr val="bg1"/>
                        </a:solidFill>
                      </a:endParaRPr>
                    </a:p>
                  </a:txBody>
                  <a:tcPr/>
                </a:tc>
                <a:tc>
                  <a:txBody>
                    <a:bodyPr/>
                    <a:lstStyle/>
                    <a:p>
                      <a:r>
                        <a:rPr lang="en-US" sz="1200" dirty="0"/>
                        <a:t>0x5c</a:t>
                      </a:r>
                      <a:endParaRPr lang="en-US" sz="1200" dirty="0">
                        <a:solidFill>
                          <a:schemeClr val="bg1"/>
                        </a:solidFill>
                      </a:endParaRPr>
                    </a:p>
                  </a:txBody>
                  <a:tcPr/>
                </a:tc>
                <a:tc>
                  <a:txBody>
                    <a:bodyPr/>
                    <a:lstStyle/>
                    <a:p>
                      <a:r>
                        <a:rPr lang="en-US" sz="1200" dirty="0"/>
                        <a:t>0xa2</a:t>
                      </a:r>
                      <a:endParaRPr lang="en-US" sz="1200" dirty="0">
                        <a:solidFill>
                          <a:schemeClr val="bg1"/>
                        </a:solidFill>
                      </a:endParaRPr>
                    </a:p>
                  </a:txBody>
                  <a:tcPr/>
                </a:tc>
                <a:tc>
                  <a:txBody>
                    <a:bodyPr/>
                    <a:lstStyle/>
                    <a:p>
                      <a:r>
                        <a:rPr lang="en-US" sz="1200" dirty="0"/>
                        <a:t>0xa3</a:t>
                      </a:r>
                      <a:endParaRPr lang="en-US" sz="1200" dirty="0">
                        <a:solidFill>
                          <a:schemeClr val="bg1"/>
                        </a:solidFill>
                      </a:endParaRPr>
                    </a:p>
                  </a:txBody>
                  <a:tcPr>
                    <a:solidFill>
                      <a:srgbClr val="FF0000"/>
                    </a:solidFill>
                  </a:tcPr>
                </a:tc>
                <a:tc>
                  <a:txBody>
                    <a:bodyPr/>
                    <a:lstStyle/>
                    <a:p>
                      <a:r>
                        <a:rPr lang="en-US" sz="1200" dirty="0"/>
                        <a:t>0x5c</a:t>
                      </a:r>
                      <a:endParaRPr lang="en-US" sz="1200" dirty="0">
                        <a:solidFill>
                          <a:schemeClr val="bg1"/>
                        </a:solidFill>
                      </a:endParaRPr>
                    </a:p>
                  </a:txBody>
                  <a:tcPr>
                    <a:solidFill>
                      <a:srgbClr val="FF0000"/>
                    </a:solidFill>
                  </a:tcPr>
                </a:tc>
                <a:tc>
                  <a:txBody>
                    <a:bodyPr/>
                    <a:lstStyle/>
                    <a:p>
                      <a:r>
                        <a:rPr lang="en-US" sz="1200" dirty="0"/>
                        <a:t>0xa2</a:t>
                      </a:r>
                      <a:endParaRPr lang="en-US" sz="1200" dirty="0">
                        <a:solidFill>
                          <a:schemeClr val="bg1"/>
                        </a:solidFill>
                      </a:endParaRPr>
                    </a:p>
                  </a:txBody>
                  <a:tcPr>
                    <a:solidFill>
                      <a:srgbClr val="FF0000"/>
                    </a:solidFill>
                  </a:tcPr>
                </a:tc>
                <a:tc>
                  <a:txBody>
                    <a:bodyPr/>
                    <a:lstStyle/>
                    <a:p>
                      <a:r>
                        <a:rPr lang="en-US" sz="1200" dirty="0"/>
                        <a:t>0xa3</a:t>
                      </a:r>
                      <a:endParaRPr lang="en-US" sz="1200" dirty="0">
                        <a:solidFill>
                          <a:schemeClr val="bg1"/>
                        </a:solidFill>
                      </a:endParaRPr>
                    </a:p>
                  </a:txBody>
                  <a:tcPr>
                    <a:solidFill>
                      <a:srgbClr val="FF0000"/>
                    </a:solidFill>
                  </a:tcPr>
                </a:tc>
                <a:tc>
                  <a:txBody>
                    <a:bodyPr/>
                    <a:lstStyle/>
                    <a:p>
                      <a:r>
                        <a:rPr lang="en-US" sz="1200" dirty="0"/>
                        <a:t>0x2f</a:t>
                      </a:r>
                      <a:endParaRPr lang="en-US" sz="1200" dirty="0">
                        <a:solidFill>
                          <a:schemeClr val="bg1"/>
                        </a:solidFill>
                      </a:endParaRPr>
                    </a:p>
                  </a:txBody>
                  <a:tcPr>
                    <a:solidFill>
                      <a:srgbClr val="92D050"/>
                    </a:solidFill>
                  </a:tcPr>
                </a:tc>
                <a:tc>
                  <a:txBody>
                    <a:bodyPr/>
                    <a:lstStyle/>
                    <a:p>
                      <a:r>
                        <a:rPr lang="en-US" sz="1200" dirty="0"/>
                        <a:t>0xa2</a:t>
                      </a:r>
                      <a:endParaRPr lang="en-US" sz="1200" dirty="0">
                        <a:solidFill>
                          <a:schemeClr val="bg1"/>
                        </a:solidFill>
                      </a:endParaRPr>
                    </a:p>
                  </a:txBody>
                  <a:tcPr>
                    <a:solidFill>
                      <a:srgbClr val="92D050"/>
                    </a:solidFill>
                  </a:tcPr>
                </a:tc>
                <a:tc>
                  <a:txBody>
                    <a:bodyPr/>
                    <a:lstStyle/>
                    <a:p>
                      <a:r>
                        <a:rPr lang="en-US" sz="1200" dirty="0"/>
                        <a:t>0xab</a:t>
                      </a:r>
                      <a:endParaRPr lang="en-US" sz="1200" dirty="0">
                        <a:solidFill>
                          <a:schemeClr val="bg1"/>
                        </a:solidFill>
                      </a:endParaRPr>
                    </a:p>
                  </a:txBody>
                  <a:tcPr>
                    <a:solidFill>
                      <a:srgbClr val="0070C0"/>
                    </a:solidFill>
                  </a:tcPr>
                </a:tc>
                <a:tc>
                  <a:txBody>
                    <a:bodyPr/>
                    <a:lstStyle/>
                    <a:p>
                      <a:r>
                        <a:rPr lang="en-US" sz="1200" dirty="0"/>
                        <a:t>0x5c</a:t>
                      </a:r>
                      <a:endParaRPr lang="en-US" sz="1200" dirty="0">
                        <a:solidFill>
                          <a:schemeClr val="bg1"/>
                        </a:solidFill>
                      </a:endParaRPr>
                    </a:p>
                  </a:txBody>
                  <a:tcPr>
                    <a:solidFill>
                      <a:srgbClr val="0070C0"/>
                    </a:solidFill>
                  </a:tcPr>
                </a:tc>
                <a:tc>
                  <a:txBody>
                    <a:bodyPr/>
                    <a:lstStyle/>
                    <a:p>
                      <a:r>
                        <a:rPr lang="en-US" sz="1200" dirty="0"/>
                        <a:t>0xa2</a:t>
                      </a:r>
                      <a:endParaRPr lang="en-US" sz="1200" dirty="0">
                        <a:solidFill>
                          <a:schemeClr val="bg1"/>
                        </a:solidFill>
                      </a:endParaRPr>
                    </a:p>
                  </a:txBody>
                  <a:tcPr>
                    <a:solidFill>
                      <a:srgbClr val="0070C0"/>
                    </a:solidFill>
                  </a:tcPr>
                </a:tc>
                <a:tc>
                  <a:txBody>
                    <a:bodyPr/>
                    <a:lstStyle/>
                    <a:p>
                      <a:r>
                        <a:rPr lang="en-US" sz="1200" dirty="0"/>
                        <a:t>0xa3</a:t>
                      </a:r>
                      <a:endParaRPr lang="en-US" sz="1200" dirty="0">
                        <a:solidFill>
                          <a:schemeClr val="bg1"/>
                        </a:solidFill>
                      </a:endParaRPr>
                    </a:p>
                  </a:txBody>
                  <a:tcPr>
                    <a:solidFill>
                      <a:srgbClr val="7030A0"/>
                    </a:solidFill>
                  </a:tcPr>
                </a:tc>
                <a:tc>
                  <a:txBody>
                    <a:bodyPr/>
                    <a:lstStyle/>
                    <a:p>
                      <a:r>
                        <a:rPr lang="en-US" sz="1200" dirty="0"/>
                        <a:t>0x5c</a:t>
                      </a:r>
                      <a:endParaRPr lang="en-US" sz="1200" dirty="0">
                        <a:solidFill>
                          <a:schemeClr val="bg1"/>
                        </a:solidFill>
                      </a:endParaRPr>
                    </a:p>
                  </a:txBody>
                  <a:tcPr>
                    <a:solidFill>
                      <a:srgbClr val="7030A0"/>
                    </a:solidFill>
                  </a:tcPr>
                </a:tc>
                <a:tc>
                  <a:txBody>
                    <a:bodyPr/>
                    <a:lstStyle/>
                    <a:p>
                      <a:r>
                        <a:rPr lang="en-US" sz="1200" dirty="0"/>
                        <a:t>0xa2</a:t>
                      </a:r>
                      <a:endParaRPr lang="en-US" sz="1200" dirty="0">
                        <a:solidFill>
                          <a:schemeClr val="bg1"/>
                        </a:solidFill>
                      </a:endParaRPr>
                    </a:p>
                  </a:txBody>
                  <a:tcPr>
                    <a:solidFill>
                      <a:srgbClr val="7030A0"/>
                    </a:solidFill>
                  </a:tcPr>
                </a:tc>
                <a:tc>
                  <a:txBody>
                    <a:bodyPr/>
                    <a:lstStyle/>
                    <a:p>
                      <a:r>
                        <a:rPr lang="en-US" sz="1200" dirty="0"/>
                        <a:t>0xa3</a:t>
                      </a:r>
                      <a:endParaRPr lang="en-US" sz="1200" dirty="0">
                        <a:solidFill>
                          <a:schemeClr val="bg1"/>
                        </a:solidFill>
                      </a:endParaRPr>
                    </a:p>
                  </a:txBody>
                  <a:tcPr/>
                </a:tc>
                <a:extLst>
                  <a:ext uri="{0D108BD9-81ED-4DB2-BD59-A6C34878D82A}">
                    <a16:rowId xmlns:a16="http://schemas.microsoft.com/office/drawing/2014/main" val="1198713602"/>
                  </a:ext>
                </a:extLst>
              </a:tr>
            </a:tbl>
          </a:graphicData>
        </a:graphic>
      </p:graphicFrame>
      <p:cxnSp>
        <p:nvCxnSpPr>
          <p:cNvPr id="8" name="Straight Arrow Connector 7">
            <a:extLst>
              <a:ext uri="{FF2B5EF4-FFF2-40B4-BE49-F238E27FC236}">
                <a16:creationId xmlns:a16="http://schemas.microsoft.com/office/drawing/2014/main" id="{792A054F-20B6-4138-B745-FF5B49D9D1B1}"/>
              </a:ext>
            </a:extLst>
          </p:cNvPr>
          <p:cNvCxnSpPr/>
          <p:nvPr/>
        </p:nvCxnSpPr>
        <p:spPr>
          <a:xfrm>
            <a:off x="2318084" y="4491789"/>
            <a:ext cx="385011" cy="681790"/>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EF774B2-377E-4DD2-8463-C45DD78C8BD5}"/>
              </a:ext>
            </a:extLst>
          </p:cNvPr>
          <p:cNvSpPr txBox="1"/>
          <p:nvPr/>
        </p:nvSpPr>
        <p:spPr>
          <a:xfrm>
            <a:off x="1604211" y="4122821"/>
            <a:ext cx="704039" cy="369332"/>
          </a:xfrm>
          <a:prstGeom prst="rect">
            <a:avLst/>
          </a:prstGeom>
          <a:noFill/>
        </p:spPr>
        <p:txBody>
          <a:bodyPr wrap="none" rtlCol="0">
            <a:spAutoFit/>
          </a:bodyPr>
          <a:lstStyle/>
          <a:p>
            <a:r>
              <a:rPr lang="en-US" dirty="0"/>
              <a:t>Jump</a:t>
            </a:r>
          </a:p>
        </p:txBody>
      </p:sp>
      <p:sp>
        <p:nvSpPr>
          <p:cNvPr id="15" name="TextBox 14">
            <a:extLst>
              <a:ext uri="{FF2B5EF4-FFF2-40B4-BE49-F238E27FC236}">
                <a16:creationId xmlns:a16="http://schemas.microsoft.com/office/drawing/2014/main" id="{E1A10FC3-4D56-4858-B67F-61FC517E16B1}"/>
              </a:ext>
            </a:extLst>
          </p:cNvPr>
          <p:cNvSpPr txBox="1"/>
          <p:nvPr/>
        </p:nvSpPr>
        <p:spPr>
          <a:xfrm>
            <a:off x="3914274" y="4130842"/>
            <a:ext cx="1707840" cy="369332"/>
          </a:xfrm>
          <a:prstGeom prst="rect">
            <a:avLst/>
          </a:prstGeom>
          <a:noFill/>
        </p:spPr>
        <p:txBody>
          <a:bodyPr wrap="none" rtlCol="0">
            <a:spAutoFit/>
          </a:bodyPr>
          <a:lstStyle/>
          <a:p>
            <a:r>
              <a:rPr lang="en-US" dirty="0"/>
              <a:t>Untaken branch</a:t>
            </a:r>
          </a:p>
        </p:txBody>
      </p:sp>
      <p:cxnSp>
        <p:nvCxnSpPr>
          <p:cNvPr id="16" name="Straight Arrow Connector 15">
            <a:extLst>
              <a:ext uri="{FF2B5EF4-FFF2-40B4-BE49-F238E27FC236}">
                <a16:creationId xmlns:a16="http://schemas.microsoft.com/office/drawing/2014/main" id="{E67FC001-4A2E-4514-8332-2113899EEC42}"/>
              </a:ext>
            </a:extLst>
          </p:cNvPr>
          <p:cNvCxnSpPr>
            <a:cxnSpLocks/>
          </p:cNvCxnSpPr>
          <p:nvPr/>
        </p:nvCxnSpPr>
        <p:spPr>
          <a:xfrm flipV="1">
            <a:off x="5165558" y="4555958"/>
            <a:ext cx="272716" cy="6577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FF7C843-686B-4D42-90C9-17696E46BFBA}"/>
              </a:ext>
            </a:extLst>
          </p:cNvPr>
          <p:cNvCxnSpPr>
            <a:cxnSpLocks/>
          </p:cNvCxnSpPr>
          <p:nvPr/>
        </p:nvCxnSpPr>
        <p:spPr>
          <a:xfrm flipV="1">
            <a:off x="8414084" y="4491789"/>
            <a:ext cx="585537" cy="641684"/>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865E227-BD50-4936-9F87-2DDC58CCEDE5}"/>
              </a:ext>
            </a:extLst>
          </p:cNvPr>
          <p:cNvSpPr txBox="1"/>
          <p:nvPr/>
        </p:nvSpPr>
        <p:spPr>
          <a:xfrm>
            <a:off x="8438148" y="4090737"/>
            <a:ext cx="1461682" cy="369332"/>
          </a:xfrm>
          <a:prstGeom prst="rect">
            <a:avLst/>
          </a:prstGeom>
          <a:noFill/>
        </p:spPr>
        <p:txBody>
          <a:bodyPr wrap="none" rtlCol="0">
            <a:spAutoFit/>
          </a:bodyPr>
          <a:lstStyle/>
          <a:p>
            <a:r>
              <a:rPr lang="en-US" dirty="0"/>
              <a:t>Taken branch</a:t>
            </a:r>
          </a:p>
        </p:txBody>
      </p:sp>
    </p:spTree>
    <p:extLst>
      <p:ext uri="{BB962C8B-B14F-4D97-AF65-F5344CB8AC3E}">
        <p14:creationId xmlns:p14="http://schemas.microsoft.com/office/powerpoint/2010/main" val="3464216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0" y="365125"/>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14"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096000" y="1948069"/>
            <a:ext cx="5257799" cy="4228893"/>
          </a:xfrm>
        </p:spPr>
        <p:txBody>
          <a:bodyPr>
            <a:normAutofit/>
          </a:bodyPr>
          <a:lstStyle/>
          <a:p>
            <a:pPr marL="0" indent="0">
              <a:buNone/>
            </a:pPr>
            <a:r>
              <a:rPr lang="en-US" sz="2400" dirty="0">
                <a:gradFill>
                  <a:gsLst>
                    <a:gs pos="34000">
                      <a:srgbClr val="EDEDED"/>
                    </a:gs>
                    <a:gs pos="0">
                      <a:srgbClr val="BFBFBF"/>
                    </a:gs>
                    <a:gs pos="100000">
                      <a:srgbClr val="FFFFFF"/>
                    </a:gs>
                  </a:gsLst>
                  <a:lin ang="4800000" scaled="0"/>
                </a:gradFill>
              </a:rPr>
              <a:t>Cache</a:t>
            </a:r>
          </a:p>
          <a:p>
            <a:r>
              <a:rPr lang="en-US" sz="2400" dirty="0">
                <a:gradFill>
                  <a:gsLst>
                    <a:gs pos="34000">
                      <a:srgbClr val="EDEDED"/>
                    </a:gs>
                    <a:gs pos="0">
                      <a:srgbClr val="BFBFBF"/>
                    </a:gs>
                    <a:gs pos="100000">
                      <a:srgbClr val="FFFFFF"/>
                    </a:gs>
                  </a:gsLst>
                  <a:lin ang="4800000" scaled="0"/>
                </a:gradFill>
              </a:rPr>
              <a:t>Saving already decoded uops</a:t>
            </a:r>
          </a:p>
          <a:p>
            <a:r>
              <a:rPr lang="en-US" sz="2400" dirty="0">
                <a:gradFill>
                  <a:gsLst>
                    <a:gs pos="34000">
                      <a:srgbClr val="EDEDED"/>
                    </a:gs>
                    <a:gs pos="0">
                      <a:srgbClr val="BFBFBF"/>
                    </a:gs>
                    <a:gs pos="100000">
                      <a:srgbClr val="FFFFFF"/>
                    </a:gs>
                  </a:gsLst>
                  <a:lin ang="4800000" scaled="0"/>
                </a:gradFill>
              </a:rPr>
              <a:t>Works in Basic block granularity</a:t>
            </a:r>
          </a:p>
          <a:p>
            <a:r>
              <a:rPr lang="en-US" sz="2400" dirty="0">
                <a:gradFill>
                  <a:gsLst>
                    <a:gs pos="34000">
                      <a:srgbClr val="EDEDED"/>
                    </a:gs>
                    <a:gs pos="0">
                      <a:srgbClr val="BFBFBF"/>
                    </a:gs>
                    <a:gs pos="100000">
                      <a:srgbClr val="FFFFFF"/>
                    </a:gs>
                  </a:gsLst>
                  <a:lin ang="4800000" scaled="0"/>
                </a:gradFill>
              </a:rPr>
              <a:t>All basic blocks uops could be dispatched to OOO in parallel.</a:t>
            </a:r>
          </a:p>
          <a:p>
            <a:r>
              <a:rPr lang="en-US" sz="2400" dirty="0">
                <a:gradFill>
                  <a:gsLst>
                    <a:gs pos="34000">
                      <a:srgbClr val="EDEDED"/>
                    </a:gs>
                    <a:gs pos="0">
                      <a:srgbClr val="BFBFBF"/>
                    </a:gs>
                    <a:gs pos="100000">
                      <a:srgbClr val="FFFFFF"/>
                    </a:gs>
                  </a:gsLst>
                  <a:lin ang="4800000" scaled="0"/>
                </a:gradFill>
              </a:rPr>
              <a:t>Power saving</a:t>
            </a:r>
          </a:p>
          <a:p>
            <a:r>
              <a:rPr lang="en-US" sz="2400" dirty="0">
                <a:gradFill>
                  <a:gsLst>
                    <a:gs pos="34000">
                      <a:srgbClr val="EDEDED"/>
                    </a:gs>
                    <a:gs pos="0">
                      <a:srgbClr val="BFBFBF"/>
                    </a:gs>
                    <a:gs pos="100000">
                      <a:srgbClr val="FFFFFF"/>
                    </a:gs>
                  </a:gsLst>
                  <a:lin ang="4800000" scaled="0"/>
                </a:gradFill>
              </a:rPr>
              <a:t>Performance gain</a:t>
            </a:r>
          </a:p>
          <a:p>
            <a:r>
              <a:rPr lang="en-US" sz="2400" dirty="0">
                <a:gradFill>
                  <a:gsLst>
                    <a:gs pos="34000">
                      <a:srgbClr val="EDEDED"/>
                    </a:gs>
                    <a:gs pos="0">
                      <a:srgbClr val="BFBFBF"/>
                    </a:gs>
                    <a:gs pos="100000">
                      <a:srgbClr val="FFFFFF"/>
                    </a:gs>
                  </a:gsLst>
                  <a:lin ang="4800000" scaled="0"/>
                </a:gradFill>
              </a:rPr>
              <a:t>Uops have fix size</a:t>
            </a:r>
          </a:p>
          <a:p>
            <a:r>
              <a:rPr lang="en-US" sz="2400" dirty="0">
                <a:gradFill>
                  <a:gsLst>
                    <a:gs pos="34000">
                      <a:srgbClr val="EDEDED"/>
                    </a:gs>
                    <a:gs pos="0">
                      <a:srgbClr val="BFBFBF"/>
                    </a:gs>
                    <a:gs pos="100000">
                      <a:srgbClr val="FFFFFF"/>
                    </a:gs>
                  </a:gsLst>
                  <a:lin ang="4800000" scaled="0"/>
                </a:gradFill>
              </a:rPr>
              <a:t>Could be optimized – fusing micro-ops </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4" y="613778"/>
            <a:ext cx="2755232"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Uop cache</a:t>
            </a:r>
          </a:p>
        </p:txBody>
      </p:sp>
      <p:grpSp>
        <p:nvGrpSpPr>
          <p:cNvPr id="8" name="Group 7">
            <a:extLst>
              <a:ext uri="{FF2B5EF4-FFF2-40B4-BE49-F238E27FC236}">
                <a16:creationId xmlns:a16="http://schemas.microsoft.com/office/drawing/2014/main" id="{03757719-5B69-441B-B5C6-53D2DE497609}"/>
              </a:ext>
            </a:extLst>
          </p:cNvPr>
          <p:cNvGrpSpPr/>
          <p:nvPr/>
        </p:nvGrpSpPr>
        <p:grpSpPr>
          <a:xfrm>
            <a:off x="990600" y="3124199"/>
            <a:ext cx="4381500" cy="1805181"/>
            <a:chOff x="738973" y="4137734"/>
            <a:chExt cx="5937035" cy="2271944"/>
          </a:xfrm>
        </p:grpSpPr>
        <p:sp>
          <p:nvSpPr>
            <p:cNvPr id="9" name="Rectangle 8">
              <a:extLst>
                <a:ext uri="{FF2B5EF4-FFF2-40B4-BE49-F238E27FC236}">
                  <a16:creationId xmlns:a16="http://schemas.microsoft.com/office/drawing/2014/main" id="{14017145-E42C-4261-BC83-2936B709D027}"/>
                </a:ext>
              </a:extLst>
            </p:cNvPr>
            <p:cNvSpPr/>
            <p:nvPr/>
          </p:nvSpPr>
          <p:spPr>
            <a:xfrm>
              <a:off x="738973" y="4137734"/>
              <a:ext cx="5937035" cy="22719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rapezoid 9">
              <a:extLst>
                <a:ext uri="{FF2B5EF4-FFF2-40B4-BE49-F238E27FC236}">
                  <a16:creationId xmlns:a16="http://schemas.microsoft.com/office/drawing/2014/main" id="{91448D81-9F89-4DFD-B08B-6DD7B65586CA}"/>
                </a:ext>
              </a:extLst>
            </p:cNvPr>
            <p:cNvSpPr/>
            <p:nvPr/>
          </p:nvSpPr>
          <p:spPr>
            <a:xfrm rot="5400000">
              <a:off x="665825" y="5073590"/>
              <a:ext cx="936591" cy="324035"/>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Next IP</a:t>
              </a:r>
            </a:p>
          </p:txBody>
        </p:sp>
        <p:sp>
          <p:nvSpPr>
            <p:cNvPr id="11" name="Rectangle 10">
              <a:extLst>
                <a:ext uri="{FF2B5EF4-FFF2-40B4-BE49-F238E27FC236}">
                  <a16:creationId xmlns:a16="http://schemas.microsoft.com/office/drawing/2014/main" id="{92F8E67F-687D-42B7-B403-6F2A7C1AE95C}"/>
                </a:ext>
              </a:extLst>
            </p:cNvPr>
            <p:cNvSpPr/>
            <p:nvPr/>
          </p:nvSpPr>
          <p:spPr>
            <a:xfrm>
              <a:off x="1793288" y="4572001"/>
              <a:ext cx="739700" cy="4350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UC lookup</a:t>
              </a:r>
            </a:p>
          </p:txBody>
        </p:sp>
        <p:sp>
          <p:nvSpPr>
            <p:cNvPr id="13" name="Rectangle 12">
              <a:extLst>
                <a:ext uri="{FF2B5EF4-FFF2-40B4-BE49-F238E27FC236}">
                  <a16:creationId xmlns:a16="http://schemas.microsoft.com/office/drawing/2014/main" id="{347DEEEB-21C8-4812-8AE3-E2460C693BB8}"/>
                </a:ext>
              </a:extLst>
            </p:cNvPr>
            <p:cNvSpPr/>
            <p:nvPr/>
          </p:nvSpPr>
          <p:spPr>
            <a:xfrm>
              <a:off x="1794769" y="5470124"/>
              <a:ext cx="692458" cy="4350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IC lookup</a:t>
              </a:r>
            </a:p>
          </p:txBody>
        </p:sp>
        <p:sp>
          <p:nvSpPr>
            <p:cNvPr id="15" name="Rectangle 14">
              <a:extLst>
                <a:ext uri="{FF2B5EF4-FFF2-40B4-BE49-F238E27FC236}">
                  <a16:creationId xmlns:a16="http://schemas.microsoft.com/office/drawing/2014/main" id="{9CBD7707-037F-4CB3-A19C-BDF01CCF2248}"/>
                </a:ext>
              </a:extLst>
            </p:cNvPr>
            <p:cNvSpPr/>
            <p:nvPr/>
          </p:nvSpPr>
          <p:spPr>
            <a:xfrm>
              <a:off x="2755037" y="5480481"/>
              <a:ext cx="582967" cy="4350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IC </a:t>
              </a:r>
              <a:r>
                <a:rPr lang="en-US" sz="900" dirty="0"/>
                <a:t>fetch</a:t>
              </a:r>
              <a:endParaRPr lang="en-US" sz="1200" dirty="0"/>
            </a:p>
          </p:txBody>
        </p:sp>
        <p:sp>
          <p:nvSpPr>
            <p:cNvPr id="16" name="Rectangle 15">
              <a:extLst>
                <a:ext uri="{FF2B5EF4-FFF2-40B4-BE49-F238E27FC236}">
                  <a16:creationId xmlns:a16="http://schemas.microsoft.com/office/drawing/2014/main" id="{76089D14-0FE2-4A8C-BF66-0BFEB32F7C7A}"/>
                </a:ext>
              </a:extLst>
            </p:cNvPr>
            <p:cNvSpPr/>
            <p:nvPr/>
          </p:nvSpPr>
          <p:spPr>
            <a:xfrm>
              <a:off x="3608773" y="5473083"/>
              <a:ext cx="692458" cy="4350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Length Decode</a:t>
              </a:r>
            </a:p>
          </p:txBody>
        </p:sp>
        <p:sp>
          <p:nvSpPr>
            <p:cNvPr id="17" name="Rectangle 16">
              <a:extLst>
                <a:ext uri="{FF2B5EF4-FFF2-40B4-BE49-F238E27FC236}">
                  <a16:creationId xmlns:a16="http://schemas.microsoft.com/office/drawing/2014/main" id="{DC93C5F9-8F81-462D-8CBF-7C01D560158D}"/>
                </a:ext>
              </a:extLst>
            </p:cNvPr>
            <p:cNvSpPr/>
            <p:nvPr/>
          </p:nvSpPr>
          <p:spPr>
            <a:xfrm>
              <a:off x="4440889" y="5458102"/>
              <a:ext cx="960557" cy="4350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Instruction Decode</a:t>
              </a:r>
            </a:p>
          </p:txBody>
        </p:sp>
        <p:sp>
          <p:nvSpPr>
            <p:cNvPr id="18" name="Trapezoid 17">
              <a:extLst>
                <a:ext uri="{FF2B5EF4-FFF2-40B4-BE49-F238E27FC236}">
                  <a16:creationId xmlns:a16="http://schemas.microsoft.com/office/drawing/2014/main" id="{78046FBB-5E67-45D4-9F9A-7E2D81616518}"/>
                </a:ext>
              </a:extLst>
            </p:cNvPr>
            <p:cNvSpPr/>
            <p:nvPr/>
          </p:nvSpPr>
          <p:spPr>
            <a:xfrm rot="5400000">
              <a:off x="5034933" y="5147571"/>
              <a:ext cx="1436700" cy="324035"/>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grpSp>
          <p:nvGrpSpPr>
            <p:cNvPr id="19" name="Group 18">
              <a:extLst>
                <a:ext uri="{FF2B5EF4-FFF2-40B4-BE49-F238E27FC236}">
                  <a16:creationId xmlns:a16="http://schemas.microsoft.com/office/drawing/2014/main" id="{13698078-6E30-4BC8-A8E3-B0C8E18C215B}"/>
                </a:ext>
              </a:extLst>
            </p:cNvPr>
            <p:cNvGrpSpPr/>
            <p:nvPr/>
          </p:nvGrpSpPr>
          <p:grpSpPr>
            <a:xfrm>
              <a:off x="6107836" y="4838329"/>
              <a:ext cx="292963" cy="924526"/>
              <a:chOff x="6019060" y="4776186"/>
              <a:chExt cx="292963" cy="924526"/>
            </a:xfrm>
          </p:grpSpPr>
          <p:sp>
            <p:nvSpPr>
              <p:cNvPr id="33" name="Rectangle 32">
                <a:extLst>
                  <a:ext uri="{FF2B5EF4-FFF2-40B4-BE49-F238E27FC236}">
                    <a16:creationId xmlns:a16="http://schemas.microsoft.com/office/drawing/2014/main" id="{5947D65E-DEE9-44F7-A36C-C48F74BCE4B2}"/>
                  </a:ext>
                </a:extLst>
              </p:cNvPr>
              <p:cNvSpPr/>
              <p:nvPr/>
            </p:nvSpPr>
            <p:spPr>
              <a:xfrm>
                <a:off x="6019060" y="4776186"/>
                <a:ext cx="292963" cy="922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6ADF99A-E614-4B37-816D-B1784DB52397}"/>
                  </a:ext>
                </a:extLst>
              </p:cNvPr>
              <p:cNvCxnSpPr/>
              <p:nvPr/>
            </p:nvCxnSpPr>
            <p:spPr>
              <a:xfrm>
                <a:off x="6026944" y="4910138"/>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841DA19-C180-45BD-BA16-8F96C60B431A}"/>
                  </a:ext>
                </a:extLst>
              </p:cNvPr>
              <p:cNvCxnSpPr/>
              <p:nvPr/>
            </p:nvCxnSpPr>
            <p:spPr>
              <a:xfrm>
                <a:off x="6026944" y="5029200"/>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9E56626-F94A-484B-92E9-5FA616F78A0C}"/>
                  </a:ext>
                </a:extLst>
              </p:cNvPr>
              <p:cNvCxnSpPr/>
              <p:nvPr/>
            </p:nvCxnSpPr>
            <p:spPr>
              <a:xfrm>
                <a:off x="6026944" y="5141119"/>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3B88E81-4432-4182-A7EC-FDFB63BFA81E}"/>
                  </a:ext>
                </a:extLst>
              </p:cNvPr>
              <p:cNvCxnSpPr/>
              <p:nvPr/>
            </p:nvCxnSpPr>
            <p:spPr>
              <a:xfrm>
                <a:off x="6026944" y="5260181"/>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B77451B-0BD6-428B-B22A-876C3F146C62}"/>
                  </a:ext>
                </a:extLst>
              </p:cNvPr>
              <p:cNvCxnSpPr/>
              <p:nvPr/>
            </p:nvCxnSpPr>
            <p:spPr>
              <a:xfrm>
                <a:off x="6024563" y="5362574"/>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41813F1-94E8-413C-96E9-AF8C291470AC}"/>
                  </a:ext>
                </a:extLst>
              </p:cNvPr>
              <p:cNvCxnSpPr/>
              <p:nvPr/>
            </p:nvCxnSpPr>
            <p:spPr>
              <a:xfrm>
                <a:off x="6024563" y="5474493"/>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CFE042E-B8F0-4C31-B335-15545620673C}"/>
                  </a:ext>
                </a:extLst>
              </p:cNvPr>
              <p:cNvCxnSpPr/>
              <p:nvPr/>
            </p:nvCxnSpPr>
            <p:spPr>
              <a:xfrm>
                <a:off x="6026944" y="5584031"/>
                <a:ext cx="28098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F55BCE8-16A4-46C1-9F19-5886E2C03F13}"/>
                  </a:ext>
                </a:extLst>
              </p:cNvPr>
              <p:cNvCxnSpPr/>
              <p:nvPr/>
            </p:nvCxnSpPr>
            <p:spPr>
              <a:xfrm>
                <a:off x="6026944" y="5700712"/>
                <a:ext cx="280987" cy="0"/>
              </a:xfrm>
              <a:prstGeom prst="line">
                <a:avLst/>
              </a:prstGeom>
            </p:spPr>
            <p:style>
              <a:lnRef idx="1">
                <a:schemeClr val="dk1"/>
              </a:lnRef>
              <a:fillRef idx="0">
                <a:schemeClr val="dk1"/>
              </a:fillRef>
              <a:effectRef idx="0">
                <a:schemeClr val="dk1"/>
              </a:effectRef>
              <a:fontRef idx="minor">
                <a:schemeClr val="tx1"/>
              </a:fontRef>
            </p:style>
          </p:cxnSp>
        </p:grpSp>
        <p:cxnSp>
          <p:nvCxnSpPr>
            <p:cNvPr id="20" name="Straight Arrow Connector 19">
              <a:extLst>
                <a:ext uri="{FF2B5EF4-FFF2-40B4-BE49-F238E27FC236}">
                  <a16:creationId xmlns:a16="http://schemas.microsoft.com/office/drawing/2014/main" id="{47A190F4-3BC9-4BA6-9413-EC1DBDFD765A}"/>
                </a:ext>
              </a:extLst>
            </p:cNvPr>
            <p:cNvCxnSpPr/>
            <p:nvPr/>
          </p:nvCxnSpPr>
          <p:spPr>
            <a:xfrm>
              <a:off x="1313895" y="5220070"/>
              <a:ext cx="2219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D08D5EB-942F-47E9-9781-15902C85D23F}"/>
                </a:ext>
              </a:extLst>
            </p:cNvPr>
            <p:cNvCxnSpPr>
              <a:cxnSpLocks/>
            </p:cNvCxnSpPr>
            <p:nvPr/>
          </p:nvCxnSpPr>
          <p:spPr>
            <a:xfrm>
              <a:off x="1535906" y="5674311"/>
              <a:ext cx="232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EE07ADD-D928-4B27-B494-3D1B0AEFE4EC}"/>
                </a:ext>
              </a:extLst>
            </p:cNvPr>
            <p:cNvCxnSpPr>
              <a:cxnSpLocks/>
            </p:cNvCxnSpPr>
            <p:nvPr/>
          </p:nvCxnSpPr>
          <p:spPr>
            <a:xfrm>
              <a:off x="1533525" y="4795422"/>
              <a:ext cx="2434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28A6334-F320-4193-B29C-B585ED1AFA65}"/>
                </a:ext>
              </a:extLst>
            </p:cNvPr>
            <p:cNvCxnSpPr>
              <a:cxnSpLocks/>
            </p:cNvCxnSpPr>
            <p:nvPr/>
          </p:nvCxnSpPr>
          <p:spPr>
            <a:xfrm>
              <a:off x="1535837" y="4798219"/>
              <a:ext cx="0" cy="88106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31B7F26-19AD-44D7-8078-6914BA1D484F}"/>
                </a:ext>
              </a:extLst>
            </p:cNvPr>
            <p:cNvCxnSpPr/>
            <p:nvPr/>
          </p:nvCxnSpPr>
          <p:spPr>
            <a:xfrm>
              <a:off x="2513251" y="5684414"/>
              <a:ext cx="2219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2545060-9F88-46DE-BCC2-736A0B244612}"/>
                </a:ext>
              </a:extLst>
            </p:cNvPr>
            <p:cNvCxnSpPr/>
            <p:nvPr/>
          </p:nvCxnSpPr>
          <p:spPr>
            <a:xfrm>
              <a:off x="3358595" y="5694733"/>
              <a:ext cx="2219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22D9440-82E4-4DDC-97C3-F01E51B547FD}"/>
                </a:ext>
              </a:extLst>
            </p:cNvPr>
            <p:cNvCxnSpPr>
              <a:cxnSpLocks/>
            </p:cNvCxnSpPr>
            <p:nvPr/>
          </p:nvCxnSpPr>
          <p:spPr>
            <a:xfrm>
              <a:off x="4317445" y="5701083"/>
              <a:ext cx="222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845E7B8-3001-4595-BD9B-E7896C9FF391}"/>
                </a:ext>
              </a:extLst>
            </p:cNvPr>
            <p:cNvCxnSpPr>
              <a:cxnSpLocks/>
            </p:cNvCxnSpPr>
            <p:nvPr/>
          </p:nvCxnSpPr>
          <p:spPr>
            <a:xfrm>
              <a:off x="5409645" y="5707433"/>
              <a:ext cx="178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B8DAB14-FE32-44EE-B73E-08543A83C365}"/>
                </a:ext>
              </a:extLst>
            </p:cNvPr>
            <p:cNvCxnSpPr>
              <a:cxnSpLocks/>
            </p:cNvCxnSpPr>
            <p:nvPr/>
          </p:nvCxnSpPr>
          <p:spPr>
            <a:xfrm>
              <a:off x="2514045" y="4773983"/>
              <a:ext cx="20579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D1E659E-44E5-47E3-B387-9FFD908C8D9F}"/>
                </a:ext>
              </a:extLst>
            </p:cNvPr>
            <p:cNvSpPr/>
            <p:nvPr/>
          </p:nvSpPr>
          <p:spPr>
            <a:xfrm>
              <a:off x="4638089" y="4565650"/>
              <a:ext cx="692458" cy="4350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UC </a:t>
              </a:r>
              <a:r>
                <a:rPr lang="en-US" sz="1050" dirty="0"/>
                <a:t>fetch</a:t>
              </a:r>
              <a:endParaRPr lang="en-US" sz="1200" dirty="0"/>
            </a:p>
          </p:txBody>
        </p:sp>
        <p:cxnSp>
          <p:nvCxnSpPr>
            <p:cNvPr id="30" name="Straight Arrow Connector 29">
              <a:extLst>
                <a:ext uri="{FF2B5EF4-FFF2-40B4-BE49-F238E27FC236}">
                  <a16:creationId xmlns:a16="http://schemas.microsoft.com/office/drawing/2014/main" id="{1BE6C5D9-8F07-40B6-849E-6D375B3EE5AD}"/>
                </a:ext>
              </a:extLst>
            </p:cNvPr>
            <p:cNvCxnSpPr>
              <a:cxnSpLocks/>
            </p:cNvCxnSpPr>
            <p:nvPr/>
          </p:nvCxnSpPr>
          <p:spPr>
            <a:xfrm>
              <a:off x="5353050" y="4780333"/>
              <a:ext cx="209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87891B5-496A-4E26-98E4-8513BAC0548A}"/>
                </a:ext>
              </a:extLst>
            </p:cNvPr>
            <p:cNvCxnSpPr>
              <a:cxnSpLocks/>
            </p:cNvCxnSpPr>
            <p:nvPr/>
          </p:nvCxnSpPr>
          <p:spPr>
            <a:xfrm>
              <a:off x="5943600" y="5275633"/>
              <a:ext cx="139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322BFFD-A7C1-40D2-A175-CBDA899C2C42}"/>
                </a:ext>
              </a:extLst>
            </p:cNvPr>
            <p:cNvSpPr txBox="1"/>
            <p:nvPr/>
          </p:nvSpPr>
          <p:spPr>
            <a:xfrm>
              <a:off x="5969419" y="4351686"/>
              <a:ext cx="629501" cy="426093"/>
            </a:xfrm>
            <a:prstGeom prst="rect">
              <a:avLst/>
            </a:prstGeom>
            <a:noFill/>
          </p:spPr>
          <p:txBody>
            <a:bodyPr wrap="square" rtlCol="0">
              <a:spAutoFit/>
            </a:bodyPr>
            <a:lstStyle/>
            <a:p>
              <a:r>
                <a:rPr lang="en-US" sz="800" dirty="0"/>
                <a:t>UOP Buffer</a:t>
              </a:r>
            </a:p>
          </p:txBody>
        </p:sp>
      </p:grpSp>
    </p:spTree>
    <p:extLst>
      <p:ext uri="{BB962C8B-B14F-4D97-AF65-F5344CB8AC3E}">
        <p14:creationId xmlns:p14="http://schemas.microsoft.com/office/powerpoint/2010/main" val="424324345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0" y="365125"/>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14"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5829300" y="1948069"/>
            <a:ext cx="6181725" cy="4228893"/>
          </a:xfrm>
        </p:spPr>
        <p:txBody>
          <a:bodyPr>
            <a:normAutofit/>
          </a:bodyPr>
          <a:lstStyle/>
          <a:p>
            <a:pPr marL="0" indent="0">
              <a:buNone/>
            </a:pPr>
            <a:r>
              <a:rPr lang="en-US" sz="2400" dirty="0">
                <a:gradFill>
                  <a:gsLst>
                    <a:gs pos="34000">
                      <a:srgbClr val="EDEDED"/>
                    </a:gs>
                    <a:gs pos="0">
                      <a:srgbClr val="BFBFBF"/>
                    </a:gs>
                    <a:gs pos="100000">
                      <a:srgbClr val="FFFFFF"/>
                    </a:gs>
                  </a:gsLst>
                  <a:lin ang="4800000" scaled="0"/>
                </a:gradFill>
              </a:rPr>
              <a:t>Types of dependencies:</a:t>
            </a:r>
          </a:p>
          <a:p>
            <a:pPr marL="0" indent="0">
              <a:buNone/>
            </a:pPr>
            <a:endParaRPr lang="en-US"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Read After Write (RAW) – true dependence </a:t>
            </a:r>
          </a:p>
          <a:p>
            <a:r>
              <a:rPr lang="en-US" sz="2400" dirty="0">
                <a:gradFill>
                  <a:gsLst>
                    <a:gs pos="34000">
                      <a:srgbClr val="EDEDED"/>
                    </a:gs>
                    <a:gs pos="0">
                      <a:srgbClr val="BFBFBF"/>
                    </a:gs>
                    <a:gs pos="100000">
                      <a:srgbClr val="FFFFFF"/>
                    </a:gs>
                  </a:gsLst>
                  <a:lin ang="4800000" scaled="0"/>
                </a:gradFill>
              </a:rPr>
              <a:t>Write After Read (WAR) – anti-dependence </a:t>
            </a:r>
          </a:p>
          <a:p>
            <a:r>
              <a:rPr lang="en-US" sz="2400" dirty="0">
                <a:gradFill>
                  <a:gsLst>
                    <a:gs pos="34000">
                      <a:srgbClr val="EDEDED"/>
                    </a:gs>
                    <a:gs pos="0">
                      <a:srgbClr val="BFBFBF"/>
                    </a:gs>
                    <a:gs pos="100000">
                      <a:srgbClr val="FFFFFF"/>
                    </a:gs>
                  </a:gsLst>
                  <a:lin ang="4800000" scaled="0"/>
                </a:gradFill>
              </a:rPr>
              <a:t>Write after write (WAW) – output dependence </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3" y="613778"/>
            <a:ext cx="5771651"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Instructions dependencies</a:t>
            </a:r>
          </a:p>
        </p:txBody>
      </p:sp>
      <p:grpSp>
        <p:nvGrpSpPr>
          <p:cNvPr id="8" name="Group 7">
            <a:extLst>
              <a:ext uri="{FF2B5EF4-FFF2-40B4-BE49-F238E27FC236}">
                <a16:creationId xmlns:a16="http://schemas.microsoft.com/office/drawing/2014/main" id="{D995E303-DDCE-424C-8D0E-751954F5FA15}"/>
              </a:ext>
            </a:extLst>
          </p:cNvPr>
          <p:cNvGrpSpPr/>
          <p:nvPr/>
        </p:nvGrpSpPr>
        <p:grpSpPr>
          <a:xfrm>
            <a:off x="1394914" y="2447409"/>
            <a:ext cx="3482702" cy="2867541"/>
            <a:chOff x="1690189" y="3066534"/>
            <a:chExt cx="3482702" cy="2867541"/>
          </a:xfrm>
        </p:grpSpPr>
        <p:sp>
          <p:nvSpPr>
            <p:cNvPr id="9" name="Rectangle 8">
              <a:extLst>
                <a:ext uri="{FF2B5EF4-FFF2-40B4-BE49-F238E27FC236}">
                  <a16:creationId xmlns:a16="http://schemas.microsoft.com/office/drawing/2014/main" id="{492F43BF-93A4-4282-A905-0F5A934B1527}"/>
                </a:ext>
              </a:extLst>
            </p:cNvPr>
            <p:cNvSpPr/>
            <p:nvPr/>
          </p:nvSpPr>
          <p:spPr>
            <a:xfrm>
              <a:off x="1690189" y="3644900"/>
              <a:ext cx="3482702" cy="19460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20A8184-2887-4C9F-BAF0-17D7327A5D9A}"/>
                </a:ext>
              </a:extLst>
            </p:cNvPr>
            <p:cNvSpPr/>
            <p:nvPr/>
          </p:nvSpPr>
          <p:spPr>
            <a:xfrm>
              <a:off x="1902914" y="3927475"/>
              <a:ext cx="2230936" cy="200660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400" b="1" dirty="0">
                  <a:solidFill>
                    <a:schemeClr val="tx1"/>
                  </a:solidFill>
                </a:rPr>
                <a:t>Example:</a:t>
              </a:r>
            </a:p>
            <a:p>
              <a:endParaRPr lang="en-US" sz="1600" b="1" dirty="0">
                <a:solidFill>
                  <a:schemeClr val="bg1"/>
                </a:solidFill>
              </a:endParaRPr>
            </a:p>
            <a:p>
              <a:pPr marL="228600" indent="-228600">
                <a:buAutoNum type="arabicParenR"/>
              </a:pPr>
              <a:r>
                <a:rPr lang="en-US" sz="1600" b="1" dirty="0">
                  <a:solidFill>
                    <a:schemeClr val="tx1"/>
                  </a:solidFill>
                </a:rPr>
                <a:t> </a:t>
              </a:r>
              <a:r>
                <a:rPr lang="en-US" sz="1600" b="1" dirty="0">
                  <a:solidFill>
                    <a:srgbClr val="0070C0"/>
                  </a:solidFill>
                </a:rPr>
                <a:t>R</a:t>
              </a:r>
              <a:r>
                <a:rPr lang="en-US" sz="1600" b="1" dirty="0">
                  <a:solidFill>
                    <a:srgbClr val="FFC000"/>
                  </a:solidFill>
                </a:rPr>
                <a:t>5</a:t>
              </a:r>
              <a:r>
                <a:rPr lang="en-US" sz="1600" b="1" dirty="0">
                  <a:solidFill>
                    <a:schemeClr val="bg1"/>
                  </a:solidFill>
                </a:rPr>
                <a:t> </a:t>
              </a:r>
              <a:r>
                <a:rPr lang="en-US" sz="1600" b="1" dirty="0">
                  <a:solidFill>
                    <a:schemeClr val="tx1"/>
                  </a:solidFill>
                  <a:sym typeface="Wingdings" panose="05000000000000000000" pitchFamily="2" charset="2"/>
                </a:rPr>
                <a:t> R1 + </a:t>
              </a:r>
              <a:r>
                <a:rPr lang="en-US" sz="1600" b="1" dirty="0">
                  <a:solidFill>
                    <a:srgbClr val="92D050"/>
                  </a:solidFill>
                  <a:sym typeface="Wingdings" panose="05000000000000000000" pitchFamily="2" charset="2"/>
                </a:rPr>
                <a:t>R2</a:t>
              </a:r>
            </a:p>
            <a:p>
              <a:pPr marL="228600" indent="-228600">
                <a:buAutoNum type="arabicParenR"/>
              </a:pPr>
              <a:r>
                <a:rPr lang="en-US" sz="1600" b="1" dirty="0">
                  <a:solidFill>
                    <a:schemeClr val="tx1"/>
                  </a:solidFill>
                  <a:sym typeface="Wingdings" panose="05000000000000000000" pitchFamily="2" charset="2"/>
                </a:rPr>
                <a:t> </a:t>
              </a:r>
              <a:r>
                <a:rPr lang="en-US" sz="1600" b="1" dirty="0">
                  <a:solidFill>
                    <a:srgbClr val="0070C0"/>
                  </a:solidFill>
                </a:rPr>
                <a:t>R</a:t>
              </a:r>
              <a:r>
                <a:rPr lang="en-US" sz="1600" b="1" dirty="0">
                  <a:solidFill>
                    <a:srgbClr val="FFC000"/>
                  </a:solidFill>
                </a:rPr>
                <a:t>5 </a:t>
              </a:r>
              <a:r>
                <a:rPr lang="en-US" sz="1600" b="1" dirty="0">
                  <a:solidFill>
                    <a:schemeClr val="tx1"/>
                  </a:solidFill>
                  <a:sym typeface="Wingdings" panose="05000000000000000000" pitchFamily="2" charset="2"/>
                </a:rPr>
                <a:t> R3 * </a:t>
              </a:r>
              <a:r>
                <a:rPr lang="en-US" sz="1600" b="1" dirty="0">
                  <a:solidFill>
                    <a:schemeClr val="accent6"/>
                  </a:solidFill>
                  <a:sym typeface="Wingdings" panose="05000000000000000000" pitchFamily="2" charset="2"/>
                </a:rPr>
                <a:t>R5</a:t>
              </a:r>
            </a:p>
            <a:p>
              <a:pPr marL="228600" indent="-228600">
                <a:buAutoNum type="arabicParenR"/>
              </a:pPr>
              <a:r>
                <a:rPr lang="en-US" sz="1600" b="1" dirty="0">
                  <a:solidFill>
                    <a:schemeClr val="tx1"/>
                  </a:solidFill>
                  <a:sym typeface="Wingdings" panose="05000000000000000000" pitchFamily="2" charset="2"/>
                </a:rPr>
                <a:t> R6  </a:t>
              </a:r>
              <a:r>
                <a:rPr lang="en-US" sz="1600" b="1" dirty="0">
                  <a:solidFill>
                    <a:srgbClr val="92D050"/>
                  </a:solidFill>
                  <a:sym typeface="Wingdings" panose="05000000000000000000" pitchFamily="2" charset="2"/>
                </a:rPr>
                <a:t>R</a:t>
              </a:r>
              <a:r>
                <a:rPr lang="en-US" sz="1600" b="1" dirty="0">
                  <a:solidFill>
                    <a:schemeClr val="accent6"/>
                  </a:solidFill>
                  <a:sym typeface="Wingdings" panose="05000000000000000000" pitchFamily="2" charset="2"/>
                </a:rPr>
                <a:t>5</a:t>
              </a:r>
              <a:r>
                <a:rPr lang="en-US" sz="1600" b="1" dirty="0">
                  <a:solidFill>
                    <a:schemeClr val="bg1"/>
                  </a:solidFill>
                  <a:sym typeface="Wingdings" panose="05000000000000000000" pitchFamily="2" charset="2"/>
                </a:rPr>
                <a:t> + R4</a:t>
              </a:r>
            </a:p>
            <a:p>
              <a:pPr marL="228600" indent="-228600">
                <a:buAutoNum type="arabicParenR"/>
              </a:pPr>
              <a:r>
                <a:rPr lang="en-US" sz="1600" b="1" dirty="0">
                  <a:solidFill>
                    <a:schemeClr val="tx1"/>
                  </a:solidFill>
                  <a:sym typeface="Wingdings" panose="05000000000000000000" pitchFamily="2" charset="2"/>
                </a:rPr>
                <a:t> </a:t>
              </a:r>
              <a:r>
                <a:rPr lang="en-US" sz="1600" b="1" dirty="0">
                  <a:solidFill>
                    <a:srgbClr val="0070C0"/>
                  </a:solidFill>
                  <a:sym typeface="Wingdings" panose="05000000000000000000" pitchFamily="2" charset="2"/>
                </a:rPr>
                <a:t>R</a:t>
              </a:r>
              <a:r>
                <a:rPr lang="en-US" sz="1600" b="1" dirty="0">
                  <a:solidFill>
                    <a:srgbClr val="FFC000"/>
                  </a:solidFill>
                  <a:sym typeface="Wingdings" panose="05000000000000000000" pitchFamily="2" charset="2"/>
                </a:rPr>
                <a:t>2</a:t>
              </a:r>
              <a:r>
                <a:rPr lang="en-US" sz="1600" b="1" dirty="0">
                  <a:solidFill>
                    <a:schemeClr val="tx1"/>
                  </a:solidFill>
                  <a:sym typeface="Wingdings" panose="05000000000000000000" pitchFamily="2" charset="2"/>
                </a:rPr>
                <a:t>  R2 +R3</a:t>
              </a:r>
            </a:p>
            <a:p>
              <a:pPr marL="228600" indent="-228600">
                <a:buAutoNum type="arabicParenR"/>
              </a:pPr>
              <a:r>
                <a:rPr lang="en-US" sz="1600" b="1" dirty="0">
                  <a:solidFill>
                    <a:schemeClr val="tx1"/>
                  </a:solidFill>
                  <a:sym typeface="Wingdings" panose="05000000000000000000" pitchFamily="2" charset="2"/>
                </a:rPr>
                <a:t> </a:t>
              </a:r>
              <a:r>
                <a:rPr lang="en-US" sz="1600" b="1" dirty="0">
                  <a:solidFill>
                    <a:srgbClr val="0070C0"/>
                  </a:solidFill>
                  <a:sym typeface="Wingdings" panose="05000000000000000000" pitchFamily="2" charset="2"/>
                </a:rPr>
                <a:t>R</a:t>
              </a:r>
              <a:r>
                <a:rPr lang="en-US" sz="1600" b="1" dirty="0">
                  <a:solidFill>
                    <a:srgbClr val="00B050"/>
                  </a:solidFill>
                  <a:sym typeface="Wingdings" panose="05000000000000000000" pitchFamily="2" charset="2"/>
                </a:rPr>
                <a:t>5</a:t>
              </a:r>
              <a:r>
                <a:rPr lang="en-US" sz="1600" b="1" dirty="0">
                  <a:solidFill>
                    <a:schemeClr val="tx1"/>
                  </a:solidFill>
                  <a:sym typeface="Wingdings" panose="05000000000000000000" pitchFamily="2" charset="2"/>
                </a:rPr>
                <a:t>  R4 + </a:t>
              </a:r>
              <a:r>
                <a:rPr lang="en-US" sz="1600" b="1" dirty="0">
                  <a:solidFill>
                    <a:srgbClr val="FFC000"/>
                  </a:solidFill>
                  <a:sym typeface="Wingdings" panose="05000000000000000000" pitchFamily="2" charset="2"/>
                </a:rPr>
                <a:t>R2</a:t>
              </a:r>
              <a:endParaRPr lang="en-US" sz="1600" b="1" dirty="0">
                <a:solidFill>
                  <a:srgbClr val="FFC000"/>
                </a:solidFill>
              </a:endParaRPr>
            </a:p>
            <a:p>
              <a:pPr algn="ctr"/>
              <a:endParaRPr lang="en-US" b="1" dirty="0">
                <a:solidFill>
                  <a:schemeClr val="bg1"/>
                </a:solidFill>
              </a:endParaRPr>
            </a:p>
          </p:txBody>
        </p:sp>
        <p:sp>
          <p:nvSpPr>
            <p:cNvPr id="11" name="Rectangle 10">
              <a:extLst>
                <a:ext uri="{FF2B5EF4-FFF2-40B4-BE49-F238E27FC236}">
                  <a16:creationId xmlns:a16="http://schemas.microsoft.com/office/drawing/2014/main" id="{D3690654-C3FC-4362-A6DE-1B2E0C1CDABD}"/>
                </a:ext>
              </a:extLst>
            </p:cNvPr>
            <p:cNvSpPr/>
            <p:nvPr/>
          </p:nvSpPr>
          <p:spPr>
            <a:xfrm>
              <a:off x="2539378" y="3066534"/>
              <a:ext cx="2097049" cy="338554"/>
            </a:xfrm>
            <a:prstGeom prst="rect">
              <a:avLst/>
            </a:prstGeom>
          </p:spPr>
          <p:txBody>
            <a:bodyPr wrap="none">
              <a:spAutoFit/>
            </a:bodyPr>
            <a:lstStyle/>
            <a:p>
              <a:r>
                <a:rPr lang="en-US" sz="1600" b="1" dirty="0"/>
                <a:t>Dependency example</a:t>
              </a:r>
            </a:p>
          </p:txBody>
        </p:sp>
        <p:sp>
          <p:nvSpPr>
            <p:cNvPr id="13" name="Rectangle 12">
              <a:extLst>
                <a:ext uri="{FF2B5EF4-FFF2-40B4-BE49-F238E27FC236}">
                  <a16:creationId xmlns:a16="http://schemas.microsoft.com/office/drawing/2014/main" id="{3543A8B0-3D27-4069-A497-752078B641D7}"/>
                </a:ext>
              </a:extLst>
            </p:cNvPr>
            <p:cNvSpPr/>
            <p:nvPr/>
          </p:nvSpPr>
          <p:spPr>
            <a:xfrm>
              <a:off x="4290151" y="4374514"/>
              <a:ext cx="529227" cy="189049"/>
            </a:xfrm>
            <a:prstGeom prst="rect">
              <a:avLst/>
            </a:prstGeom>
            <a:solidFill>
              <a:srgbClr val="00B0F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solidFill>
                    <a:schemeClr val="bg1"/>
                  </a:solidFill>
                </a:rPr>
                <a:t>WAW</a:t>
              </a:r>
              <a:endParaRPr lang="en-US" sz="1050" dirty="0">
                <a:solidFill>
                  <a:schemeClr val="bg1"/>
                </a:solidFill>
              </a:endParaRPr>
            </a:p>
          </p:txBody>
        </p:sp>
        <p:sp>
          <p:nvSpPr>
            <p:cNvPr id="15" name="Rectangle 14">
              <a:extLst>
                <a:ext uri="{FF2B5EF4-FFF2-40B4-BE49-F238E27FC236}">
                  <a16:creationId xmlns:a16="http://schemas.microsoft.com/office/drawing/2014/main" id="{108430A1-5A57-4088-993B-7F4FB0549112}"/>
                </a:ext>
              </a:extLst>
            </p:cNvPr>
            <p:cNvSpPr/>
            <p:nvPr/>
          </p:nvSpPr>
          <p:spPr>
            <a:xfrm>
              <a:off x="4290968" y="4583247"/>
              <a:ext cx="529227" cy="189049"/>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solidFill>
                    <a:schemeClr val="bg1"/>
                  </a:solidFill>
                </a:rPr>
                <a:t>WAR</a:t>
              </a:r>
              <a:endParaRPr lang="en-US" sz="1050" dirty="0">
                <a:solidFill>
                  <a:schemeClr val="bg1"/>
                </a:solidFill>
              </a:endParaRPr>
            </a:p>
          </p:txBody>
        </p:sp>
        <p:sp>
          <p:nvSpPr>
            <p:cNvPr id="16" name="Rectangle 15">
              <a:extLst>
                <a:ext uri="{FF2B5EF4-FFF2-40B4-BE49-F238E27FC236}">
                  <a16:creationId xmlns:a16="http://schemas.microsoft.com/office/drawing/2014/main" id="{F86F4311-7322-4864-9E2B-42AF84E293C4}"/>
                </a:ext>
              </a:extLst>
            </p:cNvPr>
            <p:cNvSpPr/>
            <p:nvPr/>
          </p:nvSpPr>
          <p:spPr>
            <a:xfrm>
              <a:off x="4287430" y="4156527"/>
              <a:ext cx="529227" cy="189049"/>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solidFill>
                    <a:schemeClr val="bg1"/>
                  </a:solidFill>
                </a:rPr>
                <a:t>RAW</a:t>
              </a:r>
              <a:endParaRPr lang="en-US" sz="1050" dirty="0">
                <a:solidFill>
                  <a:schemeClr val="bg1"/>
                </a:solidFill>
              </a:endParaRPr>
            </a:p>
          </p:txBody>
        </p:sp>
      </p:grpSp>
    </p:spTree>
    <p:extLst>
      <p:ext uri="{BB962C8B-B14F-4D97-AF65-F5344CB8AC3E}">
        <p14:creationId xmlns:p14="http://schemas.microsoft.com/office/powerpoint/2010/main" val="33547482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0" y="365125"/>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8"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096000" y="1948069"/>
            <a:ext cx="5667375" cy="4228893"/>
          </a:xfrm>
        </p:spPr>
        <p:txBody>
          <a:bodyPr>
            <a:normAutofit/>
          </a:bodyPr>
          <a:lstStyle/>
          <a:p>
            <a:r>
              <a:rPr lang="en-US" sz="2400" dirty="0">
                <a:gradFill>
                  <a:gsLst>
                    <a:gs pos="34000">
                      <a:srgbClr val="EDEDED"/>
                    </a:gs>
                    <a:gs pos="0">
                      <a:srgbClr val="BFBFBF"/>
                    </a:gs>
                    <a:gs pos="100000">
                      <a:srgbClr val="FFFFFF"/>
                    </a:gs>
                  </a:gsLst>
                  <a:lin ang="4800000" scaled="0"/>
                </a:gradFill>
              </a:rPr>
              <a:t>Running micro-ops out of order</a:t>
            </a:r>
          </a:p>
          <a:p>
            <a:r>
              <a:rPr lang="en-US" sz="2400" dirty="0">
                <a:gradFill>
                  <a:gsLst>
                    <a:gs pos="34000">
                      <a:srgbClr val="EDEDED"/>
                    </a:gs>
                    <a:gs pos="0">
                      <a:srgbClr val="BFBFBF"/>
                    </a:gs>
                    <a:gs pos="100000">
                      <a:srgbClr val="FFFFFF"/>
                    </a:gs>
                  </a:gsLst>
                  <a:lin ang="4800000" scaled="0"/>
                </a:gradFill>
              </a:rPr>
              <a:t>Better execution utilization</a:t>
            </a:r>
          </a:p>
          <a:p>
            <a:r>
              <a:rPr lang="en-US" sz="2400" dirty="0">
                <a:gradFill>
                  <a:gsLst>
                    <a:gs pos="34000">
                      <a:srgbClr val="EDEDED"/>
                    </a:gs>
                    <a:gs pos="0">
                      <a:srgbClr val="BFBFBF"/>
                    </a:gs>
                    <a:gs pos="100000">
                      <a:srgbClr val="FFFFFF"/>
                    </a:gs>
                  </a:gsLst>
                  <a:lin ang="4800000" scaled="0"/>
                </a:gradFill>
              </a:rPr>
              <a:t>Renaming mechanism – solve WAR/WAW dependence</a:t>
            </a:r>
          </a:p>
          <a:p>
            <a:r>
              <a:rPr lang="en-US" sz="2400" dirty="0">
                <a:gradFill>
                  <a:gsLst>
                    <a:gs pos="34000">
                      <a:srgbClr val="EDEDED"/>
                    </a:gs>
                    <a:gs pos="0">
                      <a:srgbClr val="BFBFBF"/>
                    </a:gs>
                    <a:gs pos="100000">
                      <a:srgbClr val="FFFFFF"/>
                    </a:gs>
                  </a:gsLst>
                  <a:lin ang="4800000" scaled="0"/>
                </a:gradFill>
              </a:rPr>
              <a:t>Exploit ILP (instruction level parallelism)</a:t>
            </a:r>
          </a:p>
          <a:p>
            <a:r>
              <a:rPr lang="en-US" sz="2400" dirty="0">
                <a:gradFill>
                  <a:gsLst>
                    <a:gs pos="34000">
                      <a:srgbClr val="EDEDED"/>
                    </a:gs>
                    <a:gs pos="0">
                      <a:srgbClr val="BFBFBF"/>
                    </a:gs>
                    <a:gs pos="100000">
                      <a:srgbClr val="FFFFFF"/>
                    </a:gs>
                  </a:gsLst>
                  <a:lin ang="4800000" scaled="0"/>
                </a:gradFill>
              </a:rPr>
              <a:t>Can afford commit more than 1 instruction in cycle (IPC &gt;1)</a:t>
            </a:r>
          </a:p>
          <a:p>
            <a:r>
              <a:rPr lang="en-US" sz="2400" dirty="0">
                <a:gradFill>
                  <a:gsLst>
                    <a:gs pos="34000">
                      <a:srgbClr val="EDEDED"/>
                    </a:gs>
                    <a:gs pos="0">
                      <a:srgbClr val="BFBFBF"/>
                    </a:gs>
                    <a:gs pos="100000">
                      <a:srgbClr val="FFFFFF"/>
                    </a:gs>
                  </a:gsLst>
                  <a:lin ang="4800000" scaled="0"/>
                </a:gradFill>
              </a:rPr>
              <a:t>Scheduling structures: ROB &amp; IQ</a:t>
            </a:r>
          </a:p>
          <a:p>
            <a:r>
              <a:rPr lang="en-US" sz="2400" dirty="0">
                <a:gradFill>
                  <a:gsLst>
                    <a:gs pos="34000">
                      <a:srgbClr val="EDEDED"/>
                    </a:gs>
                    <a:gs pos="0">
                      <a:srgbClr val="BFBFBF"/>
                    </a:gs>
                    <a:gs pos="100000">
                      <a:srgbClr val="FFFFFF"/>
                    </a:gs>
                  </a:gsLst>
                  <a:lin ang="4800000" scaled="0"/>
                </a:gradFill>
              </a:rPr>
              <a:t>Allow to run program by data flow graph and not by control flow</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3" y="613778"/>
            <a:ext cx="293169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OOO</a:t>
            </a:r>
          </a:p>
        </p:txBody>
      </p:sp>
      <p:grpSp>
        <p:nvGrpSpPr>
          <p:cNvPr id="9" name="Group 8">
            <a:extLst>
              <a:ext uri="{FF2B5EF4-FFF2-40B4-BE49-F238E27FC236}">
                <a16:creationId xmlns:a16="http://schemas.microsoft.com/office/drawing/2014/main" id="{336CBD05-D5A0-410D-8C77-1BA1E45CC30D}"/>
              </a:ext>
            </a:extLst>
          </p:cNvPr>
          <p:cNvGrpSpPr/>
          <p:nvPr/>
        </p:nvGrpSpPr>
        <p:grpSpPr>
          <a:xfrm>
            <a:off x="1194072" y="2279406"/>
            <a:ext cx="3759200" cy="3219966"/>
            <a:chOff x="5613400" y="3517384"/>
            <a:chExt cx="3759200" cy="3219966"/>
          </a:xfrm>
        </p:grpSpPr>
        <p:sp>
          <p:nvSpPr>
            <p:cNvPr id="10" name="Rectangle 9">
              <a:extLst>
                <a:ext uri="{FF2B5EF4-FFF2-40B4-BE49-F238E27FC236}">
                  <a16:creationId xmlns:a16="http://schemas.microsoft.com/office/drawing/2014/main" id="{142CA522-E3A4-421B-8258-E95873B1658D}"/>
                </a:ext>
              </a:extLst>
            </p:cNvPr>
            <p:cNvSpPr/>
            <p:nvPr/>
          </p:nvSpPr>
          <p:spPr>
            <a:xfrm>
              <a:off x="5613400" y="3524250"/>
              <a:ext cx="3759200" cy="32131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6023AF2-D277-4CA6-A7EE-132C6AD1B80F}"/>
                </a:ext>
              </a:extLst>
            </p:cNvPr>
            <p:cNvSpPr/>
            <p:nvPr/>
          </p:nvSpPr>
          <p:spPr>
            <a:xfrm>
              <a:off x="5826125" y="3806825"/>
              <a:ext cx="1695450" cy="143827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100" dirty="0"/>
                <a:t>Example:</a:t>
              </a:r>
            </a:p>
            <a:p>
              <a:endParaRPr lang="en-US" sz="1100" dirty="0"/>
            </a:p>
            <a:p>
              <a:pPr marL="228600" indent="-228600">
                <a:buAutoNum type="arabicParenR"/>
              </a:pPr>
              <a:r>
                <a:rPr lang="en-US" sz="1100" dirty="0"/>
                <a:t> </a:t>
              </a:r>
              <a:r>
                <a:rPr lang="en-US" sz="1100" dirty="0">
                  <a:solidFill>
                    <a:srgbClr val="FF0000"/>
                  </a:solidFill>
                </a:rPr>
                <a:t>R1</a:t>
              </a:r>
              <a:r>
                <a:rPr lang="en-US" sz="1100" dirty="0"/>
                <a:t> </a:t>
              </a:r>
              <a:r>
                <a:rPr lang="en-US" sz="1100" dirty="0">
                  <a:sym typeface="Wingdings" panose="05000000000000000000" pitchFamily="2" charset="2"/>
                </a:rPr>
                <a:t> R4 / R7</a:t>
              </a:r>
            </a:p>
            <a:p>
              <a:pPr marL="228600" indent="-228600">
                <a:buAutoNum type="arabicParenR"/>
              </a:pPr>
              <a:r>
                <a:rPr lang="en-US" sz="1100" dirty="0">
                  <a:sym typeface="Wingdings" panose="05000000000000000000" pitchFamily="2" charset="2"/>
                </a:rPr>
                <a:t> </a:t>
              </a:r>
              <a:r>
                <a:rPr lang="en-US" sz="1100" dirty="0">
                  <a:solidFill>
                    <a:schemeClr val="accent4"/>
                  </a:solidFill>
                  <a:sym typeface="Wingdings" panose="05000000000000000000" pitchFamily="2" charset="2"/>
                </a:rPr>
                <a:t>R8</a:t>
              </a:r>
              <a:r>
                <a:rPr lang="en-US" sz="1100" dirty="0">
                  <a:sym typeface="Wingdings" panose="05000000000000000000" pitchFamily="2" charset="2"/>
                </a:rPr>
                <a:t>  </a:t>
              </a:r>
              <a:r>
                <a:rPr lang="en-US" sz="1100" dirty="0">
                  <a:solidFill>
                    <a:srgbClr val="FF0000"/>
                  </a:solidFill>
                  <a:sym typeface="Wingdings" panose="05000000000000000000" pitchFamily="2" charset="2"/>
                </a:rPr>
                <a:t>R1</a:t>
              </a:r>
              <a:r>
                <a:rPr lang="en-US" sz="1100" dirty="0">
                  <a:sym typeface="Wingdings" panose="05000000000000000000" pitchFamily="2" charset="2"/>
                </a:rPr>
                <a:t> + R2</a:t>
              </a:r>
            </a:p>
            <a:p>
              <a:pPr marL="228600" indent="-228600">
                <a:buAutoNum type="arabicParenR"/>
              </a:pPr>
              <a:r>
                <a:rPr lang="en-US" sz="1100" dirty="0">
                  <a:sym typeface="Wingdings" panose="05000000000000000000" pitchFamily="2" charset="2"/>
                </a:rPr>
                <a:t> </a:t>
              </a:r>
              <a:r>
                <a:rPr lang="en-US" sz="1100" dirty="0">
                  <a:solidFill>
                    <a:srgbClr val="0070C0"/>
                  </a:solidFill>
                  <a:sym typeface="Wingdings" panose="05000000000000000000" pitchFamily="2" charset="2"/>
                </a:rPr>
                <a:t>R5</a:t>
              </a:r>
              <a:r>
                <a:rPr lang="en-US" sz="1100" dirty="0">
                  <a:sym typeface="Wingdings" panose="05000000000000000000" pitchFamily="2" charset="2"/>
                </a:rPr>
                <a:t>  R5 + 1</a:t>
              </a:r>
            </a:p>
            <a:p>
              <a:pPr marL="228600" indent="-228600">
                <a:buAutoNum type="arabicParenR"/>
              </a:pPr>
              <a:r>
                <a:rPr lang="en-US" sz="1100" dirty="0">
                  <a:sym typeface="Wingdings" panose="05000000000000000000" pitchFamily="2" charset="2"/>
                </a:rPr>
                <a:t> </a:t>
              </a:r>
              <a:r>
                <a:rPr lang="en-US" sz="1100" dirty="0">
                  <a:solidFill>
                    <a:schemeClr val="accent6"/>
                  </a:solidFill>
                  <a:sym typeface="Wingdings" panose="05000000000000000000" pitchFamily="2" charset="2"/>
                </a:rPr>
                <a:t>R6</a:t>
              </a:r>
              <a:r>
                <a:rPr lang="en-US" sz="1100" dirty="0">
                  <a:sym typeface="Wingdings" panose="05000000000000000000" pitchFamily="2" charset="2"/>
                </a:rPr>
                <a:t>  R6 – R3</a:t>
              </a:r>
            </a:p>
            <a:p>
              <a:pPr marL="228600" indent="-228600">
                <a:buAutoNum type="arabicParenR"/>
              </a:pPr>
              <a:r>
                <a:rPr lang="en-US" sz="1100" dirty="0">
                  <a:sym typeface="Wingdings" panose="05000000000000000000" pitchFamily="2" charset="2"/>
                </a:rPr>
                <a:t> </a:t>
              </a:r>
              <a:r>
                <a:rPr lang="en-US" sz="1100" dirty="0">
                  <a:solidFill>
                    <a:srgbClr val="7030A0"/>
                  </a:solidFill>
                  <a:sym typeface="Wingdings" panose="05000000000000000000" pitchFamily="2" charset="2"/>
                </a:rPr>
                <a:t>R4</a:t>
              </a:r>
              <a:r>
                <a:rPr lang="en-US" sz="1100" dirty="0">
                  <a:sym typeface="Wingdings" panose="05000000000000000000" pitchFamily="2" charset="2"/>
                </a:rPr>
                <a:t>  load [</a:t>
              </a:r>
              <a:r>
                <a:rPr lang="en-US" sz="1100" dirty="0">
                  <a:solidFill>
                    <a:srgbClr val="0070C0"/>
                  </a:solidFill>
                  <a:sym typeface="Wingdings" panose="05000000000000000000" pitchFamily="2" charset="2"/>
                </a:rPr>
                <a:t>R5</a:t>
              </a:r>
              <a:r>
                <a:rPr lang="en-US" sz="1100" dirty="0">
                  <a:sym typeface="Wingdings" panose="05000000000000000000" pitchFamily="2" charset="2"/>
                </a:rPr>
                <a:t> +</a:t>
              </a:r>
              <a:r>
                <a:rPr lang="en-US" sz="1100" dirty="0">
                  <a:solidFill>
                    <a:schemeClr val="accent6"/>
                  </a:solidFill>
                  <a:sym typeface="Wingdings" panose="05000000000000000000" pitchFamily="2" charset="2"/>
                </a:rPr>
                <a:t>R6</a:t>
              </a:r>
              <a:r>
                <a:rPr lang="en-US" sz="1100" dirty="0">
                  <a:sym typeface="Wingdings" panose="05000000000000000000" pitchFamily="2" charset="2"/>
                </a:rPr>
                <a:t>]</a:t>
              </a:r>
            </a:p>
            <a:p>
              <a:pPr marL="228600" indent="-228600">
                <a:buAutoNum type="arabicParenR"/>
              </a:pPr>
              <a:r>
                <a:rPr lang="en-US" sz="1100" dirty="0">
                  <a:sym typeface="Wingdings" panose="05000000000000000000" pitchFamily="2" charset="2"/>
                </a:rPr>
                <a:t> R7  </a:t>
              </a:r>
              <a:r>
                <a:rPr lang="en-US" sz="1100" dirty="0">
                  <a:solidFill>
                    <a:srgbClr val="92D050"/>
                  </a:solidFill>
                  <a:sym typeface="Wingdings" panose="05000000000000000000" pitchFamily="2" charset="2"/>
                </a:rPr>
                <a:t>R8</a:t>
              </a:r>
              <a:r>
                <a:rPr lang="en-US" sz="1100" dirty="0">
                  <a:sym typeface="Wingdings" panose="05000000000000000000" pitchFamily="2" charset="2"/>
                </a:rPr>
                <a:t> * </a:t>
              </a:r>
              <a:r>
                <a:rPr lang="en-US" sz="1100" dirty="0">
                  <a:solidFill>
                    <a:srgbClr val="7030A0"/>
                  </a:solidFill>
                  <a:sym typeface="Wingdings" panose="05000000000000000000" pitchFamily="2" charset="2"/>
                </a:rPr>
                <a:t>R4</a:t>
              </a:r>
              <a:endParaRPr lang="en-US" sz="1100" dirty="0">
                <a:solidFill>
                  <a:srgbClr val="7030A0"/>
                </a:solidFill>
              </a:endParaRPr>
            </a:p>
            <a:p>
              <a:pPr algn="ctr"/>
              <a:endParaRPr lang="en-US" dirty="0"/>
            </a:p>
          </p:txBody>
        </p:sp>
        <p:grpSp>
          <p:nvGrpSpPr>
            <p:cNvPr id="12" name="Group 11">
              <a:extLst>
                <a:ext uri="{FF2B5EF4-FFF2-40B4-BE49-F238E27FC236}">
                  <a16:creationId xmlns:a16="http://schemas.microsoft.com/office/drawing/2014/main" id="{EAAB36EB-559C-4DBE-B931-075EE31E1B25}"/>
                </a:ext>
              </a:extLst>
            </p:cNvPr>
            <p:cNvGrpSpPr/>
            <p:nvPr/>
          </p:nvGrpSpPr>
          <p:grpSpPr>
            <a:xfrm>
              <a:off x="7694489" y="3917949"/>
              <a:ext cx="1444934" cy="1240602"/>
              <a:chOff x="8704139" y="4362449"/>
              <a:chExt cx="1444934" cy="1240602"/>
            </a:xfrm>
          </p:grpSpPr>
          <p:sp>
            <p:nvSpPr>
              <p:cNvPr id="34" name="Oval 33">
                <a:extLst>
                  <a:ext uri="{FF2B5EF4-FFF2-40B4-BE49-F238E27FC236}">
                    <a16:creationId xmlns:a16="http://schemas.microsoft.com/office/drawing/2014/main" id="{236B98E6-C38F-41E4-8FAC-08A8B33B72CA}"/>
                  </a:ext>
                </a:extLst>
              </p:cNvPr>
              <p:cNvSpPr/>
              <p:nvPr/>
            </p:nvSpPr>
            <p:spPr>
              <a:xfrm>
                <a:off x="8753475" y="4362449"/>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35" name="Oval 34">
                <a:extLst>
                  <a:ext uri="{FF2B5EF4-FFF2-40B4-BE49-F238E27FC236}">
                    <a16:creationId xmlns:a16="http://schemas.microsoft.com/office/drawing/2014/main" id="{20ED0A1D-25BD-4005-97E0-B3A0FE800DDF}"/>
                  </a:ext>
                </a:extLst>
              </p:cNvPr>
              <p:cNvSpPr/>
              <p:nvPr/>
            </p:nvSpPr>
            <p:spPr>
              <a:xfrm>
                <a:off x="9296400" y="4371974"/>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36" name="Oval 35">
                <a:extLst>
                  <a:ext uri="{FF2B5EF4-FFF2-40B4-BE49-F238E27FC236}">
                    <a16:creationId xmlns:a16="http://schemas.microsoft.com/office/drawing/2014/main" id="{6D852BC0-5343-4AC2-80E0-D586880AF674}"/>
                  </a:ext>
                </a:extLst>
              </p:cNvPr>
              <p:cNvSpPr/>
              <p:nvPr/>
            </p:nvSpPr>
            <p:spPr>
              <a:xfrm>
                <a:off x="9813925" y="4371974"/>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sp>
            <p:nvSpPr>
              <p:cNvPr id="37" name="Oval 36">
                <a:extLst>
                  <a:ext uri="{FF2B5EF4-FFF2-40B4-BE49-F238E27FC236}">
                    <a16:creationId xmlns:a16="http://schemas.microsoft.com/office/drawing/2014/main" id="{0F4BA410-FE76-4038-B2D0-1B036ADE862E}"/>
                  </a:ext>
                </a:extLst>
              </p:cNvPr>
              <p:cNvSpPr/>
              <p:nvPr/>
            </p:nvSpPr>
            <p:spPr>
              <a:xfrm>
                <a:off x="9058275" y="4867274"/>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38" name="Oval 37">
                <a:extLst>
                  <a:ext uri="{FF2B5EF4-FFF2-40B4-BE49-F238E27FC236}">
                    <a16:creationId xmlns:a16="http://schemas.microsoft.com/office/drawing/2014/main" id="{121F2CB8-E43F-48EB-975F-BFDD7DDCA1B2}"/>
                  </a:ext>
                </a:extLst>
              </p:cNvPr>
              <p:cNvSpPr/>
              <p:nvPr/>
            </p:nvSpPr>
            <p:spPr>
              <a:xfrm>
                <a:off x="9525438" y="4879974"/>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9" name="Oval 38">
                <a:extLst>
                  <a:ext uri="{FF2B5EF4-FFF2-40B4-BE49-F238E27FC236}">
                    <a16:creationId xmlns:a16="http://schemas.microsoft.com/office/drawing/2014/main" id="{7CD65532-0F27-47B0-BA2A-E443978BEFF3}"/>
                  </a:ext>
                </a:extLst>
              </p:cNvPr>
              <p:cNvSpPr/>
              <p:nvPr/>
            </p:nvSpPr>
            <p:spPr>
              <a:xfrm>
                <a:off x="9315450" y="5326826"/>
                <a:ext cx="257175" cy="2762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cxnSp>
            <p:nvCxnSpPr>
              <p:cNvPr id="40" name="Straight Arrow Connector 39">
                <a:extLst>
                  <a:ext uri="{FF2B5EF4-FFF2-40B4-BE49-F238E27FC236}">
                    <a16:creationId xmlns:a16="http://schemas.microsoft.com/office/drawing/2014/main" id="{3B8EA112-1C24-4908-A2E8-7E951EEEE03E}"/>
                  </a:ext>
                </a:extLst>
              </p:cNvPr>
              <p:cNvCxnSpPr>
                <a:cxnSpLocks/>
                <a:stCxn id="34" idx="4"/>
                <a:endCxn id="37" idx="1"/>
              </p:cNvCxnSpPr>
              <p:nvPr/>
            </p:nvCxnSpPr>
            <p:spPr>
              <a:xfrm>
                <a:off x="8882063" y="4638674"/>
                <a:ext cx="213874" cy="269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764535B-ADC6-49B5-81C1-1DD7E1D58DC3}"/>
                  </a:ext>
                </a:extLst>
              </p:cNvPr>
              <p:cNvCxnSpPr>
                <a:cxnSpLocks/>
                <a:stCxn id="35" idx="4"/>
                <a:endCxn id="38" idx="1"/>
              </p:cNvCxnSpPr>
              <p:nvPr/>
            </p:nvCxnSpPr>
            <p:spPr>
              <a:xfrm>
                <a:off x="9424988" y="4648199"/>
                <a:ext cx="138112" cy="2722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3B2F85FD-0C2E-4ED2-B74A-1EC752A8E938}"/>
                  </a:ext>
                </a:extLst>
              </p:cNvPr>
              <p:cNvCxnSpPr>
                <a:cxnSpLocks/>
                <a:stCxn id="36" idx="4"/>
                <a:endCxn id="38" idx="7"/>
              </p:cNvCxnSpPr>
              <p:nvPr/>
            </p:nvCxnSpPr>
            <p:spPr>
              <a:xfrm flipH="1">
                <a:off x="9744951" y="4648199"/>
                <a:ext cx="197562" cy="2722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8E49DBC-81DB-4137-B27C-419D1CEE3B1B}"/>
                  </a:ext>
                </a:extLst>
              </p:cNvPr>
              <p:cNvCxnSpPr>
                <a:cxnSpLocks/>
                <a:stCxn id="37" idx="4"/>
                <a:endCxn id="39" idx="1"/>
              </p:cNvCxnSpPr>
              <p:nvPr/>
            </p:nvCxnSpPr>
            <p:spPr>
              <a:xfrm>
                <a:off x="9186863" y="5143499"/>
                <a:ext cx="166249" cy="223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A85E1BB-0CF5-4CCC-8DDB-19EDB63317E5}"/>
                  </a:ext>
                </a:extLst>
              </p:cNvPr>
              <p:cNvCxnSpPr>
                <a:cxnSpLocks/>
                <a:stCxn id="38" idx="4"/>
                <a:endCxn id="39" idx="7"/>
              </p:cNvCxnSpPr>
              <p:nvPr/>
            </p:nvCxnSpPr>
            <p:spPr>
              <a:xfrm flipH="1">
                <a:off x="9534963" y="5156199"/>
                <a:ext cx="119063" cy="211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6BC80FA7-EE15-4BC6-A2BF-2DFC7B6D9A80}"/>
                  </a:ext>
                </a:extLst>
              </p:cNvPr>
              <p:cNvSpPr/>
              <p:nvPr/>
            </p:nvSpPr>
            <p:spPr>
              <a:xfrm>
                <a:off x="8704139" y="4692134"/>
                <a:ext cx="317716" cy="246221"/>
              </a:xfrm>
              <a:prstGeom prst="rect">
                <a:avLst/>
              </a:prstGeom>
            </p:spPr>
            <p:txBody>
              <a:bodyPr wrap="none">
                <a:spAutoFit/>
              </a:bodyPr>
              <a:lstStyle/>
              <a:p>
                <a:r>
                  <a:rPr lang="en-US" sz="1000" dirty="0"/>
                  <a:t>R1</a:t>
                </a:r>
              </a:p>
            </p:txBody>
          </p:sp>
          <p:sp>
            <p:nvSpPr>
              <p:cNvPr id="46" name="Rectangle 45">
                <a:extLst>
                  <a:ext uri="{FF2B5EF4-FFF2-40B4-BE49-F238E27FC236}">
                    <a16:creationId xmlns:a16="http://schemas.microsoft.com/office/drawing/2014/main" id="{4886FBF6-0246-445E-A869-62DB6C8BE75C}"/>
                  </a:ext>
                </a:extLst>
              </p:cNvPr>
              <p:cNvSpPr/>
              <p:nvPr/>
            </p:nvSpPr>
            <p:spPr>
              <a:xfrm>
                <a:off x="9205789" y="4654034"/>
                <a:ext cx="320922" cy="246221"/>
              </a:xfrm>
              <a:prstGeom prst="rect">
                <a:avLst/>
              </a:prstGeom>
            </p:spPr>
            <p:txBody>
              <a:bodyPr wrap="none">
                <a:spAutoFit/>
              </a:bodyPr>
              <a:lstStyle/>
              <a:p>
                <a:r>
                  <a:rPr lang="en-US" sz="1000" dirty="0"/>
                  <a:t>R5</a:t>
                </a:r>
              </a:p>
            </p:txBody>
          </p:sp>
          <p:sp>
            <p:nvSpPr>
              <p:cNvPr id="47" name="Rectangle 46">
                <a:extLst>
                  <a:ext uri="{FF2B5EF4-FFF2-40B4-BE49-F238E27FC236}">
                    <a16:creationId xmlns:a16="http://schemas.microsoft.com/office/drawing/2014/main" id="{03516731-3068-4D17-B806-1C58952C6CD4}"/>
                  </a:ext>
                </a:extLst>
              </p:cNvPr>
              <p:cNvSpPr/>
              <p:nvPr/>
            </p:nvSpPr>
            <p:spPr>
              <a:xfrm>
                <a:off x="9821739" y="4660384"/>
                <a:ext cx="327334" cy="246221"/>
              </a:xfrm>
              <a:prstGeom prst="rect">
                <a:avLst/>
              </a:prstGeom>
            </p:spPr>
            <p:txBody>
              <a:bodyPr wrap="none">
                <a:spAutoFit/>
              </a:bodyPr>
              <a:lstStyle/>
              <a:p>
                <a:r>
                  <a:rPr lang="en-US" sz="1000" dirty="0"/>
                  <a:t>R6</a:t>
                </a:r>
              </a:p>
            </p:txBody>
          </p:sp>
          <p:sp>
            <p:nvSpPr>
              <p:cNvPr id="48" name="Rectangle 47">
                <a:extLst>
                  <a:ext uri="{FF2B5EF4-FFF2-40B4-BE49-F238E27FC236}">
                    <a16:creationId xmlns:a16="http://schemas.microsoft.com/office/drawing/2014/main" id="{B5832C8F-1CEA-474C-9638-554CE89F2E44}"/>
                  </a:ext>
                </a:extLst>
              </p:cNvPr>
              <p:cNvSpPr/>
              <p:nvPr/>
            </p:nvSpPr>
            <p:spPr>
              <a:xfrm>
                <a:off x="8989889" y="5149334"/>
                <a:ext cx="325730" cy="246221"/>
              </a:xfrm>
              <a:prstGeom prst="rect">
                <a:avLst/>
              </a:prstGeom>
            </p:spPr>
            <p:txBody>
              <a:bodyPr wrap="none">
                <a:spAutoFit/>
              </a:bodyPr>
              <a:lstStyle/>
              <a:p>
                <a:r>
                  <a:rPr lang="en-US" sz="1000" dirty="0"/>
                  <a:t>R8</a:t>
                </a:r>
              </a:p>
            </p:txBody>
          </p:sp>
          <p:sp>
            <p:nvSpPr>
              <p:cNvPr id="49" name="Rectangle 48">
                <a:extLst>
                  <a:ext uri="{FF2B5EF4-FFF2-40B4-BE49-F238E27FC236}">
                    <a16:creationId xmlns:a16="http://schemas.microsoft.com/office/drawing/2014/main" id="{78E7D6C0-95BB-4EFB-A9B2-C8A70DC24FCE}"/>
                  </a:ext>
                </a:extLst>
              </p:cNvPr>
              <p:cNvSpPr/>
              <p:nvPr/>
            </p:nvSpPr>
            <p:spPr>
              <a:xfrm>
                <a:off x="9618539" y="5149334"/>
                <a:ext cx="325730" cy="246221"/>
              </a:xfrm>
              <a:prstGeom prst="rect">
                <a:avLst/>
              </a:prstGeom>
            </p:spPr>
            <p:txBody>
              <a:bodyPr wrap="none">
                <a:spAutoFit/>
              </a:bodyPr>
              <a:lstStyle/>
              <a:p>
                <a:r>
                  <a:rPr lang="en-US" sz="1000" dirty="0"/>
                  <a:t>R4</a:t>
                </a:r>
              </a:p>
            </p:txBody>
          </p:sp>
        </p:grpSp>
        <p:grpSp>
          <p:nvGrpSpPr>
            <p:cNvPr id="13" name="Group 12">
              <a:extLst>
                <a:ext uri="{FF2B5EF4-FFF2-40B4-BE49-F238E27FC236}">
                  <a16:creationId xmlns:a16="http://schemas.microsoft.com/office/drawing/2014/main" id="{B0007566-63C7-4E2D-9756-501FE6401C65}"/>
                </a:ext>
              </a:extLst>
            </p:cNvPr>
            <p:cNvGrpSpPr/>
            <p:nvPr/>
          </p:nvGrpSpPr>
          <p:grpSpPr>
            <a:xfrm>
              <a:off x="7016750" y="5429250"/>
              <a:ext cx="2028826" cy="400050"/>
              <a:chOff x="5918200" y="6038850"/>
              <a:chExt cx="2028826" cy="400050"/>
            </a:xfrm>
          </p:grpSpPr>
          <p:sp>
            <p:nvSpPr>
              <p:cNvPr id="28" name="Rectangle 27">
                <a:extLst>
                  <a:ext uri="{FF2B5EF4-FFF2-40B4-BE49-F238E27FC236}">
                    <a16:creationId xmlns:a16="http://schemas.microsoft.com/office/drawing/2014/main" id="{A4B2448A-D336-490A-B259-268E884E4E50}"/>
                  </a:ext>
                </a:extLst>
              </p:cNvPr>
              <p:cNvSpPr/>
              <p:nvPr/>
            </p:nvSpPr>
            <p:spPr>
              <a:xfrm>
                <a:off x="5918200" y="6038850"/>
                <a:ext cx="755650"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1</a:t>
                </a:r>
                <a:endParaRPr lang="en-US" sz="1050" dirty="0"/>
              </a:p>
            </p:txBody>
          </p:sp>
          <p:sp>
            <p:nvSpPr>
              <p:cNvPr id="29" name="Rectangle 28">
                <a:extLst>
                  <a:ext uri="{FF2B5EF4-FFF2-40B4-BE49-F238E27FC236}">
                    <a16:creationId xmlns:a16="http://schemas.microsoft.com/office/drawing/2014/main" id="{EAE095BB-FABC-4470-ABC5-D14B7FB0A4EE}"/>
                  </a:ext>
                </a:extLst>
              </p:cNvPr>
              <p:cNvSpPr/>
              <p:nvPr/>
            </p:nvSpPr>
            <p:spPr>
              <a:xfrm>
                <a:off x="6670675" y="6038850"/>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2</a:t>
                </a:r>
              </a:p>
            </p:txBody>
          </p:sp>
          <p:sp>
            <p:nvSpPr>
              <p:cNvPr id="30" name="Rectangle 29">
                <a:extLst>
                  <a:ext uri="{FF2B5EF4-FFF2-40B4-BE49-F238E27FC236}">
                    <a16:creationId xmlns:a16="http://schemas.microsoft.com/office/drawing/2014/main" id="{64706A60-B33F-443B-94DE-5D455221C0A8}"/>
                  </a:ext>
                </a:extLst>
              </p:cNvPr>
              <p:cNvSpPr/>
              <p:nvPr/>
            </p:nvSpPr>
            <p:spPr>
              <a:xfrm>
                <a:off x="6670675" y="6172200"/>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3</a:t>
                </a:r>
              </a:p>
            </p:txBody>
          </p:sp>
          <p:sp>
            <p:nvSpPr>
              <p:cNvPr id="31" name="Rectangle 30">
                <a:extLst>
                  <a:ext uri="{FF2B5EF4-FFF2-40B4-BE49-F238E27FC236}">
                    <a16:creationId xmlns:a16="http://schemas.microsoft.com/office/drawing/2014/main" id="{E1B688FE-72E5-4C09-8019-1469D4ADDEF5}"/>
                  </a:ext>
                </a:extLst>
              </p:cNvPr>
              <p:cNvSpPr/>
              <p:nvPr/>
            </p:nvSpPr>
            <p:spPr>
              <a:xfrm>
                <a:off x="6670675" y="6305550"/>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4</a:t>
                </a:r>
              </a:p>
            </p:txBody>
          </p:sp>
          <p:sp>
            <p:nvSpPr>
              <p:cNvPr id="32" name="Rectangle 31">
                <a:extLst>
                  <a:ext uri="{FF2B5EF4-FFF2-40B4-BE49-F238E27FC236}">
                    <a16:creationId xmlns:a16="http://schemas.microsoft.com/office/drawing/2014/main" id="{D377067D-FDD1-4C60-A5CC-DE553341C233}"/>
                  </a:ext>
                </a:extLst>
              </p:cNvPr>
              <p:cNvSpPr/>
              <p:nvPr/>
            </p:nvSpPr>
            <p:spPr>
              <a:xfrm>
                <a:off x="6937375" y="6175375"/>
                <a:ext cx="77787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5</a:t>
                </a:r>
                <a:endParaRPr lang="en-US" sz="1050" dirty="0"/>
              </a:p>
            </p:txBody>
          </p:sp>
          <p:sp>
            <p:nvSpPr>
              <p:cNvPr id="33" name="Rectangle 32">
                <a:extLst>
                  <a:ext uri="{FF2B5EF4-FFF2-40B4-BE49-F238E27FC236}">
                    <a16:creationId xmlns:a16="http://schemas.microsoft.com/office/drawing/2014/main" id="{09F9C908-A394-4ED2-80A6-684356942F5E}"/>
                  </a:ext>
                </a:extLst>
              </p:cNvPr>
              <p:cNvSpPr/>
              <p:nvPr/>
            </p:nvSpPr>
            <p:spPr>
              <a:xfrm>
                <a:off x="7718426" y="6175375"/>
                <a:ext cx="228600"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6</a:t>
                </a:r>
                <a:endParaRPr lang="en-US" sz="1050" dirty="0"/>
              </a:p>
            </p:txBody>
          </p:sp>
        </p:grpSp>
        <p:grpSp>
          <p:nvGrpSpPr>
            <p:cNvPr id="14" name="Group 13">
              <a:extLst>
                <a:ext uri="{FF2B5EF4-FFF2-40B4-BE49-F238E27FC236}">
                  <a16:creationId xmlns:a16="http://schemas.microsoft.com/office/drawing/2014/main" id="{857AF9AF-2616-4D0F-A1BB-372A86C8E831}"/>
                </a:ext>
              </a:extLst>
            </p:cNvPr>
            <p:cNvGrpSpPr/>
            <p:nvPr/>
          </p:nvGrpSpPr>
          <p:grpSpPr>
            <a:xfrm>
              <a:off x="7007225" y="5946775"/>
              <a:ext cx="1276351" cy="403225"/>
              <a:chOff x="8188325" y="5991225"/>
              <a:chExt cx="1276351" cy="403225"/>
            </a:xfrm>
          </p:grpSpPr>
          <p:sp>
            <p:nvSpPr>
              <p:cNvPr id="22" name="Rectangle 21">
                <a:extLst>
                  <a:ext uri="{FF2B5EF4-FFF2-40B4-BE49-F238E27FC236}">
                    <a16:creationId xmlns:a16="http://schemas.microsoft.com/office/drawing/2014/main" id="{1BC2F6C4-3FF2-459B-B936-726662415F8C}"/>
                  </a:ext>
                </a:extLst>
              </p:cNvPr>
              <p:cNvSpPr/>
              <p:nvPr/>
            </p:nvSpPr>
            <p:spPr>
              <a:xfrm>
                <a:off x="8188325" y="5991225"/>
                <a:ext cx="755650"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1</a:t>
                </a:r>
                <a:endParaRPr lang="en-US" sz="1050" dirty="0"/>
              </a:p>
            </p:txBody>
          </p:sp>
          <p:sp>
            <p:nvSpPr>
              <p:cNvPr id="23" name="Rectangle 22">
                <a:extLst>
                  <a:ext uri="{FF2B5EF4-FFF2-40B4-BE49-F238E27FC236}">
                    <a16:creationId xmlns:a16="http://schemas.microsoft.com/office/drawing/2014/main" id="{71D9711E-4341-4574-8192-B2667F69F7A6}"/>
                  </a:ext>
                </a:extLst>
              </p:cNvPr>
              <p:cNvSpPr/>
              <p:nvPr/>
            </p:nvSpPr>
            <p:spPr>
              <a:xfrm>
                <a:off x="8940800" y="5991225"/>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2</a:t>
                </a:r>
              </a:p>
            </p:txBody>
          </p:sp>
          <p:sp>
            <p:nvSpPr>
              <p:cNvPr id="24" name="Rectangle 23">
                <a:extLst>
                  <a:ext uri="{FF2B5EF4-FFF2-40B4-BE49-F238E27FC236}">
                    <a16:creationId xmlns:a16="http://schemas.microsoft.com/office/drawing/2014/main" id="{C769238E-6E8B-47D8-A6B2-48B20F0FF2A3}"/>
                  </a:ext>
                </a:extLst>
              </p:cNvPr>
              <p:cNvSpPr/>
              <p:nvPr/>
            </p:nvSpPr>
            <p:spPr>
              <a:xfrm>
                <a:off x="8188325" y="6127750"/>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3</a:t>
                </a:r>
              </a:p>
            </p:txBody>
          </p:sp>
          <p:sp>
            <p:nvSpPr>
              <p:cNvPr id="25" name="Rectangle 24">
                <a:extLst>
                  <a:ext uri="{FF2B5EF4-FFF2-40B4-BE49-F238E27FC236}">
                    <a16:creationId xmlns:a16="http://schemas.microsoft.com/office/drawing/2014/main" id="{627005E4-7CF8-4315-94EA-A6805391C15D}"/>
                  </a:ext>
                </a:extLst>
              </p:cNvPr>
              <p:cNvSpPr/>
              <p:nvPr/>
            </p:nvSpPr>
            <p:spPr>
              <a:xfrm>
                <a:off x="8188325" y="6261100"/>
                <a:ext cx="26352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4</a:t>
                </a:r>
              </a:p>
            </p:txBody>
          </p:sp>
          <p:sp>
            <p:nvSpPr>
              <p:cNvPr id="26" name="Rectangle 25">
                <a:extLst>
                  <a:ext uri="{FF2B5EF4-FFF2-40B4-BE49-F238E27FC236}">
                    <a16:creationId xmlns:a16="http://schemas.microsoft.com/office/drawing/2014/main" id="{A97E5A87-ADB5-451A-99A2-7C20D0A1045F}"/>
                  </a:ext>
                </a:extLst>
              </p:cNvPr>
              <p:cNvSpPr/>
              <p:nvPr/>
            </p:nvSpPr>
            <p:spPr>
              <a:xfrm>
                <a:off x="8455025" y="6130925"/>
                <a:ext cx="777875"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5</a:t>
                </a:r>
                <a:endParaRPr lang="en-US" sz="1050" dirty="0"/>
              </a:p>
            </p:txBody>
          </p:sp>
          <p:sp>
            <p:nvSpPr>
              <p:cNvPr id="27" name="Rectangle 26">
                <a:extLst>
                  <a:ext uri="{FF2B5EF4-FFF2-40B4-BE49-F238E27FC236}">
                    <a16:creationId xmlns:a16="http://schemas.microsoft.com/office/drawing/2014/main" id="{2597B253-619C-44CA-82A7-76A36B46D565}"/>
                  </a:ext>
                </a:extLst>
              </p:cNvPr>
              <p:cNvSpPr/>
              <p:nvPr/>
            </p:nvSpPr>
            <p:spPr>
              <a:xfrm>
                <a:off x="9236076" y="6130925"/>
                <a:ext cx="228600" cy="1333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00" dirty="0"/>
                  <a:t>6</a:t>
                </a:r>
                <a:endParaRPr lang="en-US" sz="1050" dirty="0"/>
              </a:p>
            </p:txBody>
          </p:sp>
        </p:grpSp>
        <p:sp>
          <p:nvSpPr>
            <p:cNvPr id="15" name="Rectangle 14">
              <a:extLst>
                <a:ext uri="{FF2B5EF4-FFF2-40B4-BE49-F238E27FC236}">
                  <a16:creationId xmlns:a16="http://schemas.microsoft.com/office/drawing/2014/main" id="{3F3F91B6-5D1F-472C-8F8F-67E8BAA2E022}"/>
                </a:ext>
              </a:extLst>
            </p:cNvPr>
            <p:cNvSpPr/>
            <p:nvPr/>
          </p:nvSpPr>
          <p:spPr>
            <a:xfrm>
              <a:off x="6595939" y="3517384"/>
              <a:ext cx="1742785" cy="276999"/>
            </a:xfrm>
            <a:prstGeom prst="rect">
              <a:avLst/>
            </a:prstGeom>
          </p:spPr>
          <p:txBody>
            <a:bodyPr wrap="none">
              <a:spAutoFit/>
            </a:bodyPr>
            <a:lstStyle/>
            <a:p>
              <a:r>
                <a:rPr lang="en-US" sz="1200" b="1" dirty="0"/>
                <a:t>OOO data flow analysis</a:t>
              </a:r>
            </a:p>
          </p:txBody>
        </p:sp>
        <p:sp>
          <p:nvSpPr>
            <p:cNvPr id="16" name="Rectangle 15">
              <a:extLst>
                <a:ext uri="{FF2B5EF4-FFF2-40B4-BE49-F238E27FC236}">
                  <a16:creationId xmlns:a16="http://schemas.microsoft.com/office/drawing/2014/main" id="{05C6ECFA-D399-4569-82A6-0B658C63CCC6}"/>
                </a:ext>
              </a:extLst>
            </p:cNvPr>
            <p:cNvSpPr/>
            <p:nvPr/>
          </p:nvSpPr>
          <p:spPr>
            <a:xfrm>
              <a:off x="5795839" y="5396984"/>
              <a:ext cx="721672" cy="276999"/>
            </a:xfrm>
            <a:prstGeom prst="rect">
              <a:avLst/>
            </a:prstGeom>
          </p:spPr>
          <p:txBody>
            <a:bodyPr wrap="none">
              <a:spAutoFit/>
            </a:bodyPr>
            <a:lstStyle/>
            <a:p>
              <a:r>
                <a:rPr lang="en-US" sz="1200" b="1" dirty="0"/>
                <a:t>In-order</a:t>
              </a:r>
            </a:p>
          </p:txBody>
        </p:sp>
        <p:sp>
          <p:nvSpPr>
            <p:cNvPr id="17" name="Rectangle 16">
              <a:extLst>
                <a:ext uri="{FF2B5EF4-FFF2-40B4-BE49-F238E27FC236}">
                  <a16:creationId xmlns:a16="http://schemas.microsoft.com/office/drawing/2014/main" id="{B832ABC6-5A62-497E-BE55-C36B4D741C4D}"/>
                </a:ext>
              </a:extLst>
            </p:cNvPr>
            <p:cNvSpPr/>
            <p:nvPr/>
          </p:nvSpPr>
          <p:spPr>
            <a:xfrm>
              <a:off x="5802189" y="6000234"/>
              <a:ext cx="998991" cy="276999"/>
            </a:xfrm>
            <a:prstGeom prst="rect">
              <a:avLst/>
            </a:prstGeom>
          </p:spPr>
          <p:txBody>
            <a:bodyPr wrap="none">
              <a:spAutoFit/>
            </a:bodyPr>
            <a:lstStyle/>
            <a:p>
              <a:r>
                <a:rPr lang="en-US" sz="1200" b="1" dirty="0"/>
                <a:t>Out of order</a:t>
              </a:r>
            </a:p>
          </p:txBody>
        </p:sp>
        <p:cxnSp>
          <p:nvCxnSpPr>
            <p:cNvPr id="18" name="Straight Connector 17">
              <a:extLst>
                <a:ext uri="{FF2B5EF4-FFF2-40B4-BE49-F238E27FC236}">
                  <a16:creationId xmlns:a16="http://schemas.microsoft.com/office/drawing/2014/main" id="{8CA9D648-56A2-4805-B235-3F9525C9DFB6}"/>
                </a:ext>
              </a:extLst>
            </p:cNvPr>
            <p:cNvCxnSpPr/>
            <p:nvPr/>
          </p:nvCxnSpPr>
          <p:spPr>
            <a:xfrm>
              <a:off x="7004050" y="5343525"/>
              <a:ext cx="0" cy="1231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5EE392-CDF9-4854-AB44-53430C2BD84F}"/>
                </a:ext>
              </a:extLst>
            </p:cNvPr>
            <p:cNvCxnSpPr/>
            <p:nvPr/>
          </p:nvCxnSpPr>
          <p:spPr>
            <a:xfrm>
              <a:off x="8280400" y="5346700"/>
              <a:ext cx="0" cy="1231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563A02-14E4-46AF-AFE1-4FE9630033F4}"/>
                </a:ext>
              </a:extLst>
            </p:cNvPr>
            <p:cNvCxnSpPr/>
            <p:nvPr/>
          </p:nvCxnSpPr>
          <p:spPr>
            <a:xfrm>
              <a:off x="9055100" y="5349875"/>
              <a:ext cx="0" cy="1231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8EB26E-097C-4EFE-AB9C-ED7B4F06D099}"/>
                </a:ext>
              </a:extLst>
            </p:cNvPr>
            <p:cNvCxnSpPr>
              <a:cxnSpLocks/>
            </p:cNvCxnSpPr>
            <p:nvPr/>
          </p:nvCxnSpPr>
          <p:spPr>
            <a:xfrm flipH="1">
              <a:off x="5842000" y="5883275"/>
              <a:ext cx="32194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83611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0" y="365125"/>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295275" y="1786144"/>
            <a:ext cx="9439275" cy="4228893"/>
          </a:xfrm>
        </p:spPr>
        <p:txBody>
          <a:bodyPr>
            <a:normAutofit/>
          </a:bodyPr>
          <a:lstStyle/>
          <a:p>
            <a:pPr marL="0" indent="0">
              <a:buNone/>
            </a:pPr>
            <a:r>
              <a:rPr lang="en-US" sz="2400" dirty="0">
                <a:gradFill>
                  <a:gsLst>
                    <a:gs pos="34000">
                      <a:srgbClr val="EDEDED"/>
                    </a:gs>
                    <a:gs pos="0">
                      <a:srgbClr val="BFBFBF"/>
                    </a:gs>
                    <a:gs pos="100000">
                      <a:srgbClr val="FFFFFF"/>
                    </a:gs>
                  </a:gsLst>
                  <a:lin ang="4800000" scaled="0"/>
                </a:gradFill>
              </a:rPr>
              <a:t>Existing recovery mechanisms</a:t>
            </a:r>
          </a:p>
          <a:p>
            <a:r>
              <a:rPr lang="en-US" sz="2400" dirty="0">
                <a:gradFill>
                  <a:gsLst>
                    <a:gs pos="34000">
                      <a:srgbClr val="EDEDED"/>
                    </a:gs>
                    <a:gs pos="0">
                      <a:srgbClr val="BFBFBF"/>
                    </a:gs>
                    <a:gs pos="100000">
                      <a:srgbClr val="FFFFFF"/>
                    </a:gs>
                  </a:gsLst>
                  <a:lin ang="4800000" scaled="0"/>
                </a:gradFill>
              </a:rPr>
              <a:t>Selective replay</a:t>
            </a:r>
          </a:p>
          <a:p>
            <a:pPr lvl="1"/>
            <a:r>
              <a:rPr lang="en-US" sz="2000" dirty="0">
                <a:gradFill>
                  <a:gsLst>
                    <a:gs pos="34000">
                      <a:srgbClr val="EDEDED"/>
                    </a:gs>
                    <a:gs pos="0">
                      <a:srgbClr val="BFBFBF"/>
                    </a:gs>
                    <a:gs pos="100000">
                      <a:srgbClr val="FFFFFF"/>
                    </a:gs>
                  </a:gsLst>
                  <a:lin ang="4800000" scaled="0"/>
                </a:gradFill>
              </a:rPr>
              <a:t>Can execute only instructions that depend on the value mis predicted.</a:t>
            </a:r>
          </a:p>
          <a:p>
            <a:pPr lvl="1"/>
            <a:r>
              <a:rPr lang="en-US" sz="2000" dirty="0">
                <a:gradFill>
                  <a:gsLst>
                    <a:gs pos="34000">
                      <a:srgbClr val="EDEDED"/>
                    </a:gs>
                    <a:gs pos="0">
                      <a:srgbClr val="BFBFBF"/>
                    </a:gs>
                    <a:gs pos="100000">
                      <a:srgbClr val="FFFFFF"/>
                    </a:gs>
                  </a:gsLst>
                  <a:lin ang="4800000" scaled="0"/>
                </a:gradFill>
              </a:rPr>
              <a:t>Require marking dependencies / scan ROB</a:t>
            </a:r>
          </a:p>
          <a:p>
            <a:r>
              <a:rPr lang="en-US" sz="2400" dirty="0">
                <a:gradFill>
                  <a:gsLst>
                    <a:gs pos="34000">
                      <a:srgbClr val="EDEDED"/>
                    </a:gs>
                    <a:gs pos="0">
                      <a:srgbClr val="BFBFBF"/>
                    </a:gs>
                    <a:gs pos="100000">
                      <a:srgbClr val="FFFFFF"/>
                    </a:gs>
                  </a:gsLst>
                  <a:lin ang="4800000" scaled="0"/>
                </a:gradFill>
              </a:rPr>
              <a:t>Pipeline squashing</a:t>
            </a:r>
          </a:p>
          <a:p>
            <a:pPr lvl="1"/>
            <a:r>
              <a:rPr lang="en-US" sz="2000" dirty="0">
                <a:gradFill>
                  <a:gsLst>
                    <a:gs pos="34000">
                      <a:srgbClr val="EDEDED"/>
                    </a:gs>
                    <a:gs pos="0">
                      <a:srgbClr val="BFBFBF"/>
                    </a:gs>
                    <a:gs pos="100000">
                      <a:srgbClr val="FFFFFF"/>
                    </a:gs>
                  </a:gsLst>
                  <a:lin ang="4800000" scaled="0"/>
                </a:gradFill>
              </a:rPr>
              <a:t>Cost of branch mis-prediction </a:t>
            </a:r>
          </a:p>
          <a:p>
            <a:pPr lvl="1"/>
            <a:r>
              <a:rPr lang="en-US" sz="2000" dirty="0">
                <a:gradFill>
                  <a:gsLst>
                    <a:gs pos="34000">
                      <a:srgbClr val="EDEDED"/>
                    </a:gs>
                    <a:gs pos="0">
                      <a:srgbClr val="BFBFBF"/>
                    </a:gs>
                    <a:gs pos="100000">
                      <a:srgbClr val="FFFFFF"/>
                    </a:gs>
                  </a:gsLst>
                  <a:lin ang="4800000" scaled="0"/>
                </a:gradFill>
              </a:rPr>
              <a:t>Need checkpoints of architectural state.</a:t>
            </a:r>
          </a:p>
          <a:p>
            <a:pPr lvl="1"/>
            <a:r>
              <a:rPr lang="en-US" sz="2000" dirty="0">
                <a:gradFill>
                  <a:gsLst>
                    <a:gs pos="34000">
                      <a:srgbClr val="EDEDED"/>
                    </a:gs>
                    <a:gs pos="0">
                      <a:srgbClr val="BFBFBF"/>
                    </a:gs>
                    <a:gs pos="100000">
                      <a:srgbClr val="FFFFFF"/>
                    </a:gs>
                  </a:gsLst>
                  <a:lin ang="4800000" scaled="0"/>
                </a:gradFill>
              </a:rPr>
              <a:t>Resolving at commit will cause to high penalty.</a:t>
            </a:r>
          </a:p>
          <a:p>
            <a:pPr lvl="1"/>
            <a:r>
              <a:rPr lang="en-US" sz="2000" dirty="0">
                <a:gradFill>
                  <a:gsLst>
                    <a:gs pos="34000">
                      <a:srgbClr val="EDEDED"/>
                    </a:gs>
                    <a:gs pos="0">
                      <a:srgbClr val="BFBFBF"/>
                    </a:gs>
                    <a:gs pos="100000">
                      <a:srgbClr val="FFFFFF"/>
                    </a:gs>
                  </a:gsLst>
                  <a:lin ang="4800000" scaled="0"/>
                </a:gradFill>
              </a:rPr>
              <a:t>Already implemented for Branch prediction</a:t>
            </a:r>
          </a:p>
          <a:p>
            <a:endParaRPr lang="en-US" dirty="0">
              <a:gradFill>
                <a:gsLst>
                  <a:gs pos="34000">
                    <a:srgbClr val="EDEDED"/>
                  </a:gs>
                  <a:gs pos="0">
                    <a:srgbClr val="BFBFBF"/>
                  </a:gs>
                  <a:gs pos="100000">
                    <a:srgbClr val="FFFFFF"/>
                  </a:gs>
                </a:gsLst>
                <a:lin ang="4800000" scaled="0"/>
              </a:gradFill>
            </a:endParaRP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3" y="613778"/>
            <a:ext cx="5333502"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Value Prediction recovery</a:t>
            </a:r>
          </a:p>
        </p:txBody>
      </p:sp>
    </p:spTree>
    <p:extLst>
      <p:ext uri="{BB962C8B-B14F-4D97-AF65-F5344CB8AC3E}">
        <p14:creationId xmlns:p14="http://schemas.microsoft.com/office/powerpoint/2010/main" val="882760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0" y="365125"/>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361026" y="1699495"/>
            <a:ext cx="8753477" cy="4228893"/>
          </a:xfrm>
        </p:spPr>
        <p:txBody>
          <a:bodyPr>
            <a:normAutofit/>
          </a:bodyPr>
          <a:lstStyle/>
          <a:p>
            <a:r>
              <a:rPr lang="en-US" sz="2400" dirty="0">
                <a:gradFill>
                  <a:gsLst>
                    <a:gs pos="34000">
                      <a:srgbClr val="EDEDED"/>
                    </a:gs>
                    <a:gs pos="0">
                      <a:srgbClr val="BFBFBF"/>
                    </a:gs>
                    <a:gs pos="100000">
                      <a:srgbClr val="FFFFFF"/>
                    </a:gs>
                  </a:gsLst>
                  <a:lin ang="4800000" scaled="0"/>
                </a:gradFill>
              </a:rPr>
              <a:t>Value validation</a:t>
            </a:r>
          </a:p>
          <a:p>
            <a:r>
              <a:rPr lang="en-US" sz="2400" dirty="0">
                <a:gradFill>
                  <a:gsLst>
                    <a:gs pos="34000">
                      <a:srgbClr val="EDEDED"/>
                    </a:gs>
                    <a:gs pos="0">
                      <a:srgbClr val="BFBFBF"/>
                    </a:gs>
                    <a:gs pos="100000">
                      <a:srgbClr val="FFFFFF"/>
                    </a:gs>
                  </a:gsLst>
                  <a:lin ang="4800000" scaled="0"/>
                </a:gradFill>
              </a:rPr>
              <a:t>Confidence mechanism</a:t>
            </a:r>
            <a:endParaRPr lang="he-IL"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Misprediction</a:t>
            </a:r>
          </a:p>
          <a:p>
            <a:endParaRPr lang="en-US" sz="2400" dirty="0">
              <a:gradFill>
                <a:gsLst>
                  <a:gs pos="34000">
                    <a:srgbClr val="EDEDED"/>
                  </a:gs>
                  <a:gs pos="0">
                    <a:srgbClr val="BFBFBF"/>
                  </a:gs>
                  <a:gs pos="100000">
                    <a:srgbClr val="FFFFFF"/>
                  </a:gs>
                </a:gsLst>
                <a:lin ang="4800000" scaled="0"/>
              </a:gradFill>
            </a:endParaRPr>
          </a:p>
          <a:p>
            <a:endParaRPr lang="en-US" sz="2400" dirty="0">
              <a:gradFill>
                <a:gsLst>
                  <a:gs pos="34000">
                    <a:srgbClr val="EDEDED"/>
                  </a:gs>
                  <a:gs pos="0">
                    <a:srgbClr val="BFBFBF"/>
                  </a:gs>
                  <a:gs pos="100000">
                    <a:srgbClr val="FFFFFF"/>
                  </a:gs>
                </a:gsLst>
                <a:lin ang="4800000" scaled="0"/>
              </a:gradFill>
            </a:endParaRP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696323" y="613778"/>
            <a:ext cx="5333502" cy="9022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Value prediction mechanisms</a:t>
            </a:r>
          </a:p>
        </p:txBody>
      </p:sp>
      <p:grpSp>
        <p:nvGrpSpPr>
          <p:cNvPr id="56" name="Group 55">
            <a:extLst>
              <a:ext uri="{FF2B5EF4-FFF2-40B4-BE49-F238E27FC236}">
                <a16:creationId xmlns:a16="http://schemas.microsoft.com/office/drawing/2014/main" id="{9E9763F9-3C11-4DF4-B81A-B77E40548B52}"/>
              </a:ext>
            </a:extLst>
          </p:cNvPr>
          <p:cNvGrpSpPr/>
          <p:nvPr/>
        </p:nvGrpSpPr>
        <p:grpSpPr>
          <a:xfrm>
            <a:off x="1519084" y="3082412"/>
            <a:ext cx="9483212" cy="3382298"/>
            <a:chOff x="3451123" y="3274142"/>
            <a:chExt cx="9483212" cy="3382298"/>
          </a:xfrm>
        </p:grpSpPr>
        <p:sp>
          <p:nvSpPr>
            <p:cNvPr id="20" name="Rectangle 19">
              <a:extLst>
                <a:ext uri="{FF2B5EF4-FFF2-40B4-BE49-F238E27FC236}">
                  <a16:creationId xmlns:a16="http://schemas.microsoft.com/office/drawing/2014/main" id="{CBEFF6AE-E019-4555-A013-D79B14E61571}"/>
                </a:ext>
              </a:extLst>
            </p:cNvPr>
            <p:cNvSpPr/>
            <p:nvPr/>
          </p:nvSpPr>
          <p:spPr>
            <a:xfrm>
              <a:off x="3451123" y="3274142"/>
              <a:ext cx="2595716" cy="32298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dirty="0"/>
                <a:t>OOO</a:t>
              </a:r>
            </a:p>
          </p:txBody>
        </p:sp>
        <p:sp>
          <p:nvSpPr>
            <p:cNvPr id="5" name="Rectangle 4">
              <a:extLst>
                <a:ext uri="{FF2B5EF4-FFF2-40B4-BE49-F238E27FC236}">
                  <a16:creationId xmlns:a16="http://schemas.microsoft.com/office/drawing/2014/main" id="{47745D4D-7E1F-4FFF-A018-420B4AD43BB9}"/>
                </a:ext>
              </a:extLst>
            </p:cNvPr>
            <p:cNvSpPr/>
            <p:nvPr/>
          </p:nvSpPr>
          <p:spPr>
            <a:xfrm>
              <a:off x="3982064" y="4041059"/>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Predicted value</a:t>
              </a:r>
            </a:p>
          </p:txBody>
        </p:sp>
        <p:sp>
          <p:nvSpPr>
            <p:cNvPr id="14" name="Rectangle 13">
              <a:extLst>
                <a:ext uri="{FF2B5EF4-FFF2-40B4-BE49-F238E27FC236}">
                  <a16:creationId xmlns:a16="http://schemas.microsoft.com/office/drawing/2014/main" id="{B1704467-BE38-4610-9742-E345C5E8DF15}"/>
                </a:ext>
              </a:extLst>
            </p:cNvPr>
            <p:cNvSpPr/>
            <p:nvPr/>
          </p:nvSpPr>
          <p:spPr>
            <a:xfrm>
              <a:off x="4016477" y="5255345"/>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value</a:t>
              </a:r>
            </a:p>
          </p:txBody>
        </p:sp>
        <p:sp>
          <p:nvSpPr>
            <p:cNvPr id="8" name="Oval 7">
              <a:extLst>
                <a:ext uri="{FF2B5EF4-FFF2-40B4-BE49-F238E27FC236}">
                  <a16:creationId xmlns:a16="http://schemas.microsoft.com/office/drawing/2014/main" id="{6EDD8272-AD3C-4B34-AB79-DED15235EFCB}"/>
                </a:ext>
              </a:extLst>
            </p:cNvPr>
            <p:cNvSpPr/>
            <p:nvPr/>
          </p:nvSpPr>
          <p:spPr>
            <a:xfrm>
              <a:off x="6253317" y="4498258"/>
              <a:ext cx="722671" cy="6489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t>
              </a:r>
              <a:endParaRPr lang="en-US" b="1" dirty="0"/>
            </a:p>
          </p:txBody>
        </p:sp>
        <p:sp>
          <p:nvSpPr>
            <p:cNvPr id="15" name="Rectangle 14">
              <a:extLst>
                <a:ext uri="{FF2B5EF4-FFF2-40B4-BE49-F238E27FC236}">
                  <a16:creationId xmlns:a16="http://schemas.microsoft.com/office/drawing/2014/main" id="{EE0C96CF-DBC0-4DA4-A0B7-A710340D226E}"/>
                </a:ext>
              </a:extLst>
            </p:cNvPr>
            <p:cNvSpPr/>
            <p:nvPr/>
          </p:nvSpPr>
          <p:spPr>
            <a:xfrm>
              <a:off x="7836307" y="6140247"/>
              <a:ext cx="1681318" cy="5161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Misprediction</a:t>
              </a:r>
            </a:p>
            <a:p>
              <a:pPr algn="ctr"/>
              <a:r>
                <a:rPr lang="en-US" dirty="0"/>
                <a:t>recovery</a:t>
              </a:r>
            </a:p>
          </p:txBody>
        </p:sp>
        <p:sp>
          <p:nvSpPr>
            <p:cNvPr id="18" name="Oval 17">
              <a:extLst>
                <a:ext uri="{FF2B5EF4-FFF2-40B4-BE49-F238E27FC236}">
                  <a16:creationId xmlns:a16="http://schemas.microsoft.com/office/drawing/2014/main" id="{EBEC8388-0BDD-4C9D-9527-EEBDCFE83724}"/>
                </a:ext>
              </a:extLst>
            </p:cNvPr>
            <p:cNvSpPr/>
            <p:nvPr/>
          </p:nvSpPr>
          <p:spPr>
            <a:xfrm>
              <a:off x="8123904" y="3824749"/>
              <a:ext cx="722671" cy="6489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9" name="Rectangle 18">
              <a:extLst>
                <a:ext uri="{FF2B5EF4-FFF2-40B4-BE49-F238E27FC236}">
                  <a16:creationId xmlns:a16="http://schemas.microsoft.com/office/drawing/2014/main" id="{F5215A32-1730-4425-A51B-05814A01FF48}"/>
                </a:ext>
              </a:extLst>
            </p:cNvPr>
            <p:cNvSpPr/>
            <p:nvPr/>
          </p:nvSpPr>
          <p:spPr>
            <a:xfrm>
              <a:off x="7841224" y="5304503"/>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Prediction valid?</a:t>
              </a:r>
            </a:p>
          </p:txBody>
        </p:sp>
        <p:sp>
          <p:nvSpPr>
            <p:cNvPr id="10" name="Rectangle 9">
              <a:extLst>
                <a:ext uri="{FF2B5EF4-FFF2-40B4-BE49-F238E27FC236}">
                  <a16:creationId xmlns:a16="http://schemas.microsoft.com/office/drawing/2014/main" id="{64AA3B0B-A172-4679-97ED-E2F2299DBDE0}"/>
                </a:ext>
              </a:extLst>
            </p:cNvPr>
            <p:cNvSpPr/>
            <p:nvPr/>
          </p:nvSpPr>
          <p:spPr>
            <a:xfrm>
              <a:off x="10677832" y="3554361"/>
              <a:ext cx="2256503" cy="263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Value Predictor</a:t>
              </a:r>
            </a:p>
          </p:txBody>
        </p:sp>
        <p:sp>
          <p:nvSpPr>
            <p:cNvPr id="30" name="Rectangle 29">
              <a:extLst>
                <a:ext uri="{FF2B5EF4-FFF2-40B4-BE49-F238E27FC236}">
                  <a16:creationId xmlns:a16="http://schemas.microsoft.com/office/drawing/2014/main" id="{83627662-D53B-40E2-8012-0AFCB339C16F}"/>
                </a:ext>
              </a:extLst>
            </p:cNvPr>
            <p:cNvSpPr/>
            <p:nvPr/>
          </p:nvSpPr>
          <p:spPr>
            <a:xfrm>
              <a:off x="10328787" y="4532672"/>
              <a:ext cx="983226"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Update</a:t>
              </a:r>
            </a:p>
          </p:txBody>
        </p:sp>
        <p:cxnSp>
          <p:nvCxnSpPr>
            <p:cNvPr id="37" name="Connector: Elbow 36">
              <a:extLst>
                <a:ext uri="{FF2B5EF4-FFF2-40B4-BE49-F238E27FC236}">
                  <a16:creationId xmlns:a16="http://schemas.microsoft.com/office/drawing/2014/main" id="{7D951675-42BD-4468-A260-A93BB726E0A0}"/>
                </a:ext>
              </a:extLst>
            </p:cNvPr>
            <p:cNvCxnSpPr>
              <a:stCxn id="16" idx="1"/>
              <a:endCxn id="18" idx="0"/>
            </p:cNvCxnSpPr>
            <p:nvPr/>
          </p:nvCxnSpPr>
          <p:spPr>
            <a:xfrm rot="10800000" flipV="1">
              <a:off x="8485240" y="3684639"/>
              <a:ext cx="2403984" cy="140109"/>
            </a:xfrm>
            <a:prstGeom prst="bentConnector2">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C98D5860-8722-4FBE-A4CB-F4037B86F220}"/>
                </a:ext>
              </a:extLst>
            </p:cNvPr>
            <p:cNvCxnSpPr>
              <a:stCxn id="5" idx="3"/>
              <a:endCxn id="8" idx="1"/>
            </p:cNvCxnSpPr>
            <p:nvPr/>
          </p:nvCxnSpPr>
          <p:spPr>
            <a:xfrm>
              <a:off x="5663382" y="4299156"/>
              <a:ext cx="695768" cy="294135"/>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BC6C47C-0C19-409D-B4EE-4CFAB17ED544}"/>
                </a:ext>
              </a:extLst>
            </p:cNvPr>
            <p:cNvCxnSpPr>
              <a:stCxn id="14" idx="3"/>
              <a:endCxn id="8" idx="3"/>
            </p:cNvCxnSpPr>
            <p:nvPr/>
          </p:nvCxnSpPr>
          <p:spPr>
            <a:xfrm flipV="1">
              <a:off x="5697795" y="5052154"/>
              <a:ext cx="661355" cy="461288"/>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0FCDB37-627A-43FC-BAFD-9AED5E409CC0}"/>
                </a:ext>
              </a:extLst>
            </p:cNvPr>
            <p:cNvCxnSpPr>
              <a:stCxn id="8" idx="6"/>
              <a:endCxn id="18" idx="2"/>
            </p:cNvCxnSpPr>
            <p:nvPr/>
          </p:nvCxnSpPr>
          <p:spPr>
            <a:xfrm flipV="1">
              <a:off x="6975988" y="4149214"/>
              <a:ext cx="1147916" cy="673509"/>
            </a:xfrm>
            <a:prstGeom prst="bentConnector3">
              <a:avLst>
                <a:gd name="adj1" fmla="val 3715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5402A62-29AE-4E60-9628-1BB0F9F115CB}"/>
                </a:ext>
              </a:extLst>
            </p:cNvPr>
            <p:cNvCxnSpPr>
              <a:stCxn id="8" idx="6"/>
              <a:endCxn id="19" idx="1"/>
            </p:cNvCxnSpPr>
            <p:nvPr/>
          </p:nvCxnSpPr>
          <p:spPr>
            <a:xfrm>
              <a:off x="6975988" y="4822723"/>
              <a:ext cx="865236" cy="73987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72A4824D-DE0F-4630-AB70-F6FA08E4B9FE}"/>
                </a:ext>
              </a:extLst>
            </p:cNvPr>
            <p:cNvCxnSpPr>
              <a:stCxn id="19" idx="3"/>
              <a:endCxn id="30" idx="1"/>
            </p:cNvCxnSpPr>
            <p:nvPr/>
          </p:nvCxnSpPr>
          <p:spPr>
            <a:xfrm flipV="1">
              <a:off x="9522542" y="4790769"/>
              <a:ext cx="806245" cy="771831"/>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D102E8D-7C75-48A5-98A4-DB0C70F256E2}"/>
                </a:ext>
              </a:extLst>
            </p:cNvPr>
            <p:cNvCxnSpPr>
              <a:stCxn id="18" idx="6"/>
              <a:endCxn id="30" idx="1"/>
            </p:cNvCxnSpPr>
            <p:nvPr/>
          </p:nvCxnSpPr>
          <p:spPr>
            <a:xfrm>
              <a:off x="8846575" y="4149214"/>
              <a:ext cx="1482212" cy="641555"/>
            </a:xfrm>
            <a:prstGeom prst="bentConnector3">
              <a:avLst>
                <a:gd name="adj1" fmla="val 72596"/>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D500DCF-E312-45BE-B394-57237B7B0416}"/>
                </a:ext>
              </a:extLst>
            </p:cNvPr>
            <p:cNvCxnSpPr>
              <a:stCxn id="19" idx="2"/>
              <a:endCxn id="15" idx="0"/>
            </p:cNvCxnSpPr>
            <p:nvPr/>
          </p:nvCxnSpPr>
          <p:spPr>
            <a:xfrm rot="5400000">
              <a:off x="8519650" y="5978013"/>
              <a:ext cx="319551" cy="491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7426B0-7556-4E8D-B434-0664FFB2E7AA}"/>
                </a:ext>
              </a:extLst>
            </p:cNvPr>
            <p:cNvSpPr/>
            <p:nvPr/>
          </p:nvSpPr>
          <p:spPr>
            <a:xfrm>
              <a:off x="10889224" y="3426543"/>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confidence</a:t>
              </a:r>
            </a:p>
          </p:txBody>
        </p:sp>
      </p:grpSp>
      <p:sp>
        <p:nvSpPr>
          <p:cNvPr id="72" name="Rectangle 71">
            <a:extLst>
              <a:ext uri="{FF2B5EF4-FFF2-40B4-BE49-F238E27FC236}">
                <a16:creationId xmlns:a16="http://schemas.microsoft.com/office/drawing/2014/main" id="{7B4E0B31-7BF1-46E0-ADFD-D74D48189395}"/>
              </a:ext>
            </a:extLst>
          </p:cNvPr>
          <p:cNvSpPr/>
          <p:nvPr/>
        </p:nvSpPr>
        <p:spPr>
          <a:xfrm>
            <a:off x="5029200" y="3480621"/>
            <a:ext cx="1017639"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4"/>
                </a:solidFill>
              </a:rPr>
              <a:t>TRUE</a:t>
            </a:r>
            <a:endParaRPr lang="en-US" b="1" dirty="0">
              <a:solidFill>
                <a:schemeClr val="accent4"/>
              </a:solidFill>
            </a:endParaRPr>
          </a:p>
        </p:txBody>
      </p:sp>
      <p:sp>
        <p:nvSpPr>
          <p:cNvPr id="73" name="Rectangle 72">
            <a:extLst>
              <a:ext uri="{FF2B5EF4-FFF2-40B4-BE49-F238E27FC236}">
                <a16:creationId xmlns:a16="http://schemas.microsoft.com/office/drawing/2014/main" id="{3AE66078-941E-4B42-9164-0CC784219115}"/>
              </a:ext>
            </a:extLst>
          </p:cNvPr>
          <p:cNvSpPr/>
          <p:nvPr/>
        </p:nvSpPr>
        <p:spPr>
          <a:xfrm>
            <a:off x="4798141" y="5225847"/>
            <a:ext cx="1130710"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FF0000"/>
                </a:solidFill>
              </a:rPr>
              <a:t>FALSE</a:t>
            </a:r>
            <a:endParaRPr lang="en-US" b="1" dirty="0">
              <a:solidFill>
                <a:srgbClr val="FF0000"/>
              </a:solidFill>
            </a:endParaRPr>
          </a:p>
        </p:txBody>
      </p:sp>
      <p:sp>
        <p:nvSpPr>
          <p:cNvPr id="74" name="Rectangle 73">
            <a:extLst>
              <a:ext uri="{FF2B5EF4-FFF2-40B4-BE49-F238E27FC236}">
                <a16:creationId xmlns:a16="http://schemas.microsoft.com/office/drawing/2014/main" id="{F56EA30C-8159-4FFB-8E52-1FF45F91B9F3}"/>
              </a:ext>
            </a:extLst>
          </p:cNvPr>
          <p:cNvSpPr/>
          <p:nvPr/>
        </p:nvSpPr>
        <p:spPr>
          <a:xfrm>
            <a:off x="6538451" y="5550311"/>
            <a:ext cx="1017639"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4"/>
                </a:solidFill>
              </a:rPr>
              <a:t>YES</a:t>
            </a:r>
            <a:endParaRPr lang="en-US" b="1" dirty="0">
              <a:solidFill>
                <a:schemeClr val="accent4"/>
              </a:solidFill>
            </a:endParaRPr>
          </a:p>
        </p:txBody>
      </p:sp>
      <p:sp>
        <p:nvSpPr>
          <p:cNvPr id="75" name="Rectangle 74">
            <a:extLst>
              <a:ext uri="{FF2B5EF4-FFF2-40B4-BE49-F238E27FC236}">
                <a16:creationId xmlns:a16="http://schemas.microsoft.com/office/drawing/2014/main" id="{DE24D6D0-AA5C-4E03-8D57-B1F4D02D864E}"/>
              </a:ext>
            </a:extLst>
          </p:cNvPr>
          <p:cNvSpPr/>
          <p:nvPr/>
        </p:nvSpPr>
        <p:spPr>
          <a:xfrm>
            <a:off x="7693741" y="4847305"/>
            <a:ext cx="1017639"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FF0000"/>
                </a:solidFill>
              </a:rPr>
              <a:t>NO</a:t>
            </a:r>
            <a:endParaRPr lang="en-US" b="1" dirty="0">
              <a:solidFill>
                <a:srgbClr val="FF0000"/>
              </a:solidFill>
            </a:endParaRPr>
          </a:p>
        </p:txBody>
      </p:sp>
    </p:spTree>
    <p:extLst>
      <p:ext uri="{BB962C8B-B14F-4D97-AF65-F5344CB8AC3E}">
        <p14:creationId xmlns:p14="http://schemas.microsoft.com/office/powerpoint/2010/main" val="4043195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7E297-59C8-4198-ABD4-36A390C51D91}"/>
              </a:ext>
            </a:extLst>
          </p:cNvPr>
          <p:cNvSpPr/>
          <p:nvPr/>
        </p:nvSpPr>
        <p:spPr>
          <a:xfrm>
            <a:off x="370840" y="1447800"/>
            <a:ext cx="11363960" cy="4965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EC155-EEBA-4A17-9896-A164A5B74945}"/>
              </a:ext>
            </a:extLst>
          </p:cNvPr>
          <p:cNvSpPr>
            <a:spLocks noGrp="1"/>
          </p:cNvSpPr>
          <p:nvPr>
            <p:ph type="title"/>
          </p:nvPr>
        </p:nvSpPr>
        <p:spPr>
          <a:xfrm>
            <a:off x="457200" y="279400"/>
            <a:ext cx="10515600" cy="1325563"/>
          </a:xfrm>
        </p:spPr>
        <p:txBody>
          <a:bodyPr/>
          <a:lstStyle/>
          <a:p>
            <a:r>
              <a:rPr lang="en-US" dirty="0"/>
              <a:t>Topics</a:t>
            </a:r>
          </a:p>
        </p:txBody>
      </p:sp>
      <p:sp>
        <p:nvSpPr>
          <p:cNvPr id="3" name="Content Placeholder 2">
            <a:extLst>
              <a:ext uri="{FF2B5EF4-FFF2-40B4-BE49-F238E27FC236}">
                <a16:creationId xmlns:a16="http://schemas.microsoft.com/office/drawing/2014/main" id="{CED05FF6-2EC9-4104-A73F-F8F345A050A8}"/>
              </a:ext>
            </a:extLst>
          </p:cNvPr>
          <p:cNvSpPr>
            <a:spLocks noGrp="1"/>
          </p:cNvSpPr>
          <p:nvPr>
            <p:ph idx="1"/>
          </p:nvPr>
        </p:nvSpPr>
        <p:spPr/>
        <p:txBody>
          <a:bodyPr/>
          <a:lstStyle/>
          <a:p>
            <a:r>
              <a:rPr lang="en-US" dirty="0"/>
              <a:t>Motivation</a:t>
            </a:r>
          </a:p>
          <a:p>
            <a:r>
              <a:rPr lang="en-US" dirty="0"/>
              <a:t>Our contribution</a:t>
            </a:r>
            <a:endParaRPr lang="he-IL" dirty="0"/>
          </a:p>
          <a:p>
            <a:r>
              <a:rPr lang="en-US" dirty="0"/>
              <a:t>Value Prediction</a:t>
            </a:r>
          </a:p>
          <a:p>
            <a:r>
              <a:rPr lang="en-US" dirty="0"/>
              <a:t>Our proposal: uVP </a:t>
            </a:r>
          </a:p>
          <a:p>
            <a:r>
              <a:rPr lang="en-US" dirty="0"/>
              <a:t>Results</a:t>
            </a:r>
          </a:p>
          <a:p>
            <a:r>
              <a:rPr lang="en-US" dirty="0"/>
              <a:t>Conclusions and next steps</a:t>
            </a:r>
          </a:p>
          <a:p>
            <a:endParaRPr lang="en-US" dirty="0"/>
          </a:p>
          <a:p>
            <a:endParaRPr lang="en-US" dirty="0"/>
          </a:p>
        </p:txBody>
      </p:sp>
    </p:spTree>
    <p:extLst>
      <p:ext uri="{BB962C8B-B14F-4D97-AF65-F5344CB8AC3E}">
        <p14:creationId xmlns:p14="http://schemas.microsoft.com/office/powerpoint/2010/main" val="44517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900925" y="1406525"/>
            <a:ext cx="10233800" cy="4351338"/>
          </a:xfrm>
        </p:spPr>
        <p:txBody>
          <a:bodyPr/>
          <a:lstStyle/>
          <a:p>
            <a:r>
              <a:rPr lang="en-US" dirty="0"/>
              <a:t>On misprediction</a:t>
            </a:r>
          </a:p>
          <a:p>
            <a:pPr lvl="1"/>
            <a:r>
              <a:rPr lang="en-US" dirty="0"/>
              <a:t>flush the pipe</a:t>
            </a:r>
          </a:p>
          <a:p>
            <a:pPr lvl="1"/>
            <a:r>
              <a:rPr lang="en-US" dirty="0"/>
              <a:t>Set valid predict to 0</a:t>
            </a:r>
          </a:p>
          <a:p>
            <a:pPr lvl="1"/>
            <a:endParaRPr lang="en-US" sz="1100" dirty="0"/>
          </a:p>
          <a:p>
            <a:r>
              <a:rPr lang="en-US" dirty="0"/>
              <a:t>Aggressive algorithm, in future work can recover the entry in value prediction if it was not written yet.</a:t>
            </a:r>
          </a:p>
          <a:p>
            <a:endParaRPr lang="en-US" dirty="0"/>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4696322" y="613778"/>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Micro-op VP recovery</a:t>
            </a:r>
          </a:p>
        </p:txBody>
      </p:sp>
      <p:grpSp>
        <p:nvGrpSpPr>
          <p:cNvPr id="89" name="Group 88">
            <a:extLst>
              <a:ext uri="{FF2B5EF4-FFF2-40B4-BE49-F238E27FC236}">
                <a16:creationId xmlns:a16="http://schemas.microsoft.com/office/drawing/2014/main" id="{620A56E6-A337-4E40-A28A-CE3C2D10C3F5}"/>
              </a:ext>
            </a:extLst>
          </p:cNvPr>
          <p:cNvGrpSpPr/>
          <p:nvPr/>
        </p:nvGrpSpPr>
        <p:grpSpPr>
          <a:xfrm>
            <a:off x="295275" y="3861654"/>
            <a:ext cx="11820526" cy="2939196"/>
            <a:chOff x="295275" y="3861654"/>
            <a:chExt cx="11820526" cy="2939196"/>
          </a:xfrm>
        </p:grpSpPr>
        <p:sp>
          <p:nvSpPr>
            <p:cNvPr id="87" name="Rectangle 86">
              <a:extLst>
                <a:ext uri="{FF2B5EF4-FFF2-40B4-BE49-F238E27FC236}">
                  <a16:creationId xmlns:a16="http://schemas.microsoft.com/office/drawing/2014/main" id="{837B21C2-1EA1-42FB-9F9F-828C0470B47B}"/>
                </a:ext>
              </a:extLst>
            </p:cNvPr>
            <p:cNvSpPr/>
            <p:nvPr/>
          </p:nvSpPr>
          <p:spPr>
            <a:xfrm>
              <a:off x="3724275" y="3924300"/>
              <a:ext cx="8353425" cy="1495425"/>
            </a:xfrm>
            <a:prstGeom prst="rect">
              <a:avLst/>
            </a:prstGeom>
            <a:solidFill>
              <a:srgbClr val="FF1919">
                <a:alpha val="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5D6CC7B-3936-4213-9E68-3752157737A0}"/>
                </a:ext>
              </a:extLst>
            </p:cNvPr>
            <p:cNvGrpSpPr/>
            <p:nvPr/>
          </p:nvGrpSpPr>
          <p:grpSpPr>
            <a:xfrm>
              <a:off x="295275" y="3861654"/>
              <a:ext cx="11191874" cy="2703800"/>
              <a:chOff x="3466850" y="3426543"/>
              <a:chExt cx="9239447" cy="3482326"/>
            </a:xfrm>
          </p:grpSpPr>
          <p:sp>
            <p:nvSpPr>
              <p:cNvPr id="6" name="Rectangle 5">
                <a:extLst>
                  <a:ext uri="{FF2B5EF4-FFF2-40B4-BE49-F238E27FC236}">
                    <a16:creationId xmlns:a16="http://schemas.microsoft.com/office/drawing/2014/main" id="{8755C00B-9479-4B03-B150-74D5C4A0324B}"/>
                  </a:ext>
                </a:extLst>
              </p:cNvPr>
              <p:cNvSpPr/>
              <p:nvPr/>
            </p:nvSpPr>
            <p:spPr>
              <a:xfrm>
                <a:off x="3466850" y="3678972"/>
                <a:ext cx="2595716" cy="32298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dirty="0"/>
                  <a:t>OOO</a:t>
                </a:r>
              </a:p>
            </p:txBody>
          </p:sp>
          <p:sp>
            <p:nvSpPr>
              <p:cNvPr id="7" name="Rectangle 6">
                <a:extLst>
                  <a:ext uri="{FF2B5EF4-FFF2-40B4-BE49-F238E27FC236}">
                    <a16:creationId xmlns:a16="http://schemas.microsoft.com/office/drawing/2014/main" id="{1D0FC4BE-AE72-4A29-B8E6-7B2D5BD0BE87}"/>
                  </a:ext>
                </a:extLst>
              </p:cNvPr>
              <p:cNvSpPr/>
              <p:nvPr/>
            </p:nvSpPr>
            <p:spPr>
              <a:xfrm>
                <a:off x="4123604" y="4458158"/>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Predicted value</a:t>
                </a:r>
              </a:p>
            </p:txBody>
          </p:sp>
          <p:sp>
            <p:nvSpPr>
              <p:cNvPr id="8" name="Rectangle 7">
                <a:extLst>
                  <a:ext uri="{FF2B5EF4-FFF2-40B4-BE49-F238E27FC236}">
                    <a16:creationId xmlns:a16="http://schemas.microsoft.com/office/drawing/2014/main" id="{029B94CB-D668-4EC1-82F9-3AAB64E9AD41}"/>
                  </a:ext>
                </a:extLst>
              </p:cNvPr>
              <p:cNvSpPr/>
              <p:nvPr/>
            </p:nvSpPr>
            <p:spPr>
              <a:xfrm>
                <a:off x="4000750" y="6040472"/>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Result value</a:t>
                </a:r>
              </a:p>
            </p:txBody>
          </p:sp>
          <p:sp>
            <p:nvSpPr>
              <p:cNvPr id="9" name="Oval 8">
                <a:extLst>
                  <a:ext uri="{FF2B5EF4-FFF2-40B4-BE49-F238E27FC236}">
                    <a16:creationId xmlns:a16="http://schemas.microsoft.com/office/drawing/2014/main" id="{7D911006-93E9-430D-8D01-7D2F49038010}"/>
                  </a:ext>
                </a:extLst>
              </p:cNvPr>
              <p:cNvSpPr/>
              <p:nvPr/>
            </p:nvSpPr>
            <p:spPr>
              <a:xfrm>
                <a:off x="5832305" y="5052154"/>
                <a:ext cx="722671" cy="6489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a:t>
                </a:r>
                <a:endParaRPr lang="en-US" b="1" dirty="0"/>
              </a:p>
            </p:txBody>
          </p:sp>
          <p:sp>
            <p:nvSpPr>
              <p:cNvPr id="10" name="Rectangle 9">
                <a:extLst>
                  <a:ext uri="{FF2B5EF4-FFF2-40B4-BE49-F238E27FC236}">
                    <a16:creationId xmlns:a16="http://schemas.microsoft.com/office/drawing/2014/main" id="{3CE6C96C-F035-45CE-8460-79EBB502A210}"/>
                  </a:ext>
                </a:extLst>
              </p:cNvPr>
              <p:cNvSpPr/>
              <p:nvPr/>
            </p:nvSpPr>
            <p:spPr>
              <a:xfrm>
                <a:off x="8630507" y="6140247"/>
                <a:ext cx="1681318" cy="5161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FLUSH</a:t>
                </a:r>
              </a:p>
            </p:txBody>
          </p:sp>
          <p:sp>
            <p:nvSpPr>
              <p:cNvPr id="11" name="Oval 10">
                <a:extLst>
                  <a:ext uri="{FF2B5EF4-FFF2-40B4-BE49-F238E27FC236}">
                    <a16:creationId xmlns:a16="http://schemas.microsoft.com/office/drawing/2014/main" id="{60AF8525-0787-499A-B530-30A26DA3228E}"/>
                  </a:ext>
                </a:extLst>
              </p:cNvPr>
              <p:cNvSpPr/>
              <p:nvPr/>
            </p:nvSpPr>
            <p:spPr>
              <a:xfrm>
                <a:off x="9342725" y="3824748"/>
                <a:ext cx="722671" cy="6489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49C6A43B-3A07-4C13-A07D-492723B6889A}"/>
                  </a:ext>
                </a:extLst>
              </p:cNvPr>
              <p:cNvSpPr/>
              <p:nvPr/>
            </p:nvSpPr>
            <p:spPr>
              <a:xfrm>
                <a:off x="6905485" y="5684799"/>
                <a:ext cx="1389468" cy="36182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Prediction valid</a:t>
                </a:r>
              </a:p>
            </p:txBody>
          </p:sp>
          <p:sp>
            <p:nvSpPr>
              <p:cNvPr id="13" name="Rectangle 12">
                <a:extLst>
                  <a:ext uri="{FF2B5EF4-FFF2-40B4-BE49-F238E27FC236}">
                    <a16:creationId xmlns:a16="http://schemas.microsoft.com/office/drawing/2014/main" id="{8E36628F-EB89-4EAC-B046-B1680C8201F5}"/>
                  </a:ext>
                </a:extLst>
              </p:cNvPr>
              <p:cNvSpPr/>
              <p:nvPr/>
            </p:nvSpPr>
            <p:spPr>
              <a:xfrm>
                <a:off x="10677832" y="3554362"/>
                <a:ext cx="2028465" cy="154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Value Predictor</a:t>
                </a:r>
              </a:p>
            </p:txBody>
          </p:sp>
          <p:sp>
            <p:nvSpPr>
              <p:cNvPr id="14" name="Rectangle 13">
                <a:extLst>
                  <a:ext uri="{FF2B5EF4-FFF2-40B4-BE49-F238E27FC236}">
                    <a16:creationId xmlns:a16="http://schemas.microsoft.com/office/drawing/2014/main" id="{06291486-9543-4524-A5FE-4C65E4FBCEA4}"/>
                  </a:ext>
                </a:extLst>
              </p:cNvPr>
              <p:cNvSpPr/>
              <p:nvPr/>
            </p:nvSpPr>
            <p:spPr>
              <a:xfrm>
                <a:off x="10328787" y="4532672"/>
                <a:ext cx="983226"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Update</a:t>
                </a:r>
              </a:p>
            </p:txBody>
          </p:sp>
          <p:cxnSp>
            <p:nvCxnSpPr>
              <p:cNvPr id="15" name="Connector: Elbow 14">
                <a:extLst>
                  <a:ext uri="{FF2B5EF4-FFF2-40B4-BE49-F238E27FC236}">
                    <a16:creationId xmlns:a16="http://schemas.microsoft.com/office/drawing/2014/main" id="{A4815900-7E4F-4DB8-BA43-DC468C882F96}"/>
                  </a:ext>
                </a:extLst>
              </p:cNvPr>
              <p:cNvCxnSpPr>
                <a:stCxn id="23" idx="1"/>
                <a:endCxn id="11" idx="0"/>
              </p:cNvCxnSpPr>
              <p:nvPr/>
            </p:nvCxnSpPr>
            <p:spPr>
              <a:xfrm rot="10800000" flipV="1">
                <a:off x="9704060" y="3684639"/>
                <a:ext cx="1185164" cy="140110"/>
              </a:xfrm>
              <a:prstGeom prst="bentConnector2">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A130547F-09A8-42D5-9271-8CD61710F487}"/>
                  </a:ext>
                </a:extLst>
              </p:cNvPr>
              <p:cNvCxnSpPr>
                <a:stCxn id="7" idx="3"/>
                <a:endCxn id="9" idx="1"/>
              </p:cNvCxnSpPr>
              <p:nvPr/>
            </p:nvCxnSpPr>
            <p:spPr>
              <a:xfrm>
                <a:off x="5804921" y="4716254"/>
                <a:ext cx="133216" cy="43093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45E49CB-47BE-4253-9DD3-13F499637456}"/>
                  </a:ext>
                </a:extLst>
              </p:cNvPr>
              <p:cNvCxnSpPr>
                <a:stCxn id="8" idx="3"/>
                <a:endCxn id="9" idx="3"/>
              </p:cNvCxnSpPr>
              <p:nvPr/>
            </p:nvCxnSpPr>
            <p:spPr>
              <a:xfrm flipV="1">
                <a:off x="5682068" y="5606049"/>
                <a:ext cx="256070" cy="692519"/>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B5B0F39-6C8E-4CDC-AE9E-4D7CB6B22D2C}"/>
                  </a:ext>
                </a:extLst>
              </p:cNvPr>
              <p:cNvCxnSpPr>
                <a:stCxn id="11" idx="6"/>
                <a:endCxn id="14" idx="1"/>
              </p:cNvCxnSpPr>
              <p:nvPr/>
            </p:nvCxnSpPr>
            <p:spPr>
              <a:xfrm>
                <a:off x="10065396" y="4149213"/>
                <a:ext cx="263391" cy="641555"/>
              </a:xfrm>
              <a:prstGeom prst="bentConnector3">
                <a:avLst>
                  <a:gd name="adj1" fmla="val 7388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CAE3363-6132-40FA-AA6F-99A0228A5073}"/>
                  </a:ext>
                </a:extLst>
              </p:cNvPr>
              <p:cNvSpPr/>
              <p:nvPr/>
            </p:nvSpPr>
            <p:spPr>
              <a:xfrm>
                <a:off x="10889224" y="3426543"/>
                <a:ext cx="1681318" cy="5161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confidence</a:t>
                </a:r>
              </a:p>
            </p:txBody>
          </p:sp>
        </p:grpSp>
        <p:sp>
          <p:nvSpPr>
            <p:cNvPr id="24" name="Rectangle 23">
              <a:extLst>
                <a:ext uri="{FF2B5EF4-FFF2-40B4-BE49-F238E27FC236}">
                  <a16:creationId xmlns:a16="http://schemas.microsoft.com/office/drawing/2014/main" id="{34A93485-8A65-434A-8BA6-0A968FF2C5A0}"/>
                </a:ext>
              </a:extLst>
            </p:cNvPr>
            <p:cNvSpPr/>
            <p:nvPr/>
          </p:nvSpPr>
          <p:spPr>
            <a:xfrm>
              <a:off x="8858590" y="5876925"/>
              <a:ext cx="2457109"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Micro-op cache</a:t>
              </a:r>
            </a:p>
          </p:txBody>
        </p:sp>
        <p:sp>
          <p:nvSpPr>
            <p:cNvPr id="25" name="Rectangle 24">
              <a:extLst>
                <a:ext uri="{FF2B5EF4-FFF2-40B4-BE49-F238E27FC236}">
                  <a16:creationId xmlns:a16="http://schemas.microsoft.com/office/drawing/2014/main" id="{D24F428B-DFAA-4FD8-9D47-1ADF2AF1CB47}"/>
                </a:ext>
              </a:extLst>
            </p:cNvPr>
            <p:cNvSpPr/>
            <p:nvPr/>
          </p:nvSpPr>
          <p:spPr>
            <a:xfrm>
              <a:off x="8534400" y="5981700"/>
              <a:ext cx="781050" cy="647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Reset valid predict</a:t>
              </a:r>
            </a:p>
          </p:txBody>
        </p:sp>
        <p:cxnSp>
          <p:nvCxnSpPr>
            <p:cNvPr id="56" name="Straight Connector 55">
              <a:extLst>
                <a:ext uri="{FF2B5EF4-FFF2-40B4-BE49-F238E27FC236}">
                  <a16:creationId xmlns:a16="http://schemas.microsoft.com/office/drawing/2014/main" id="{042616E2-AA5C-4508-85DA-610769A99832}"/>
                </a:ext>
              </a:extLst>
            </p:cNvPr>
            <p:cNvCxnSpPr>
              <a:cxnSpLocks/>
            </p:cNvCxnSpPr>
            <p:nvPr/>
          </p:nvCxnSpPr>
          <p:spPr>
            <a:xfrm flipH="1">
              <a:off x="4029075" y="5505450"/>
              <a:ext cx="8086726"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E161E47B-ECAF-4D7B-A9F3-85B5D72578A4}"/>
                </a:ext>
              </a:extLst>
            </p:cNvPr>
            <p:cNvSpPr/>
            <p:nvPr/>
          </p:nvSpPr>
          <p:spPr>
            <a:xfrm>
              <a:off x="4451017" y="5157843"/>
              <a:ext cx="2283157" cy="280932"/>
            </a:xfrm>
            <a:prstGeom prst="rect">
              <a:avLst/>
            </a:prstGeom>
            <a:gradFill>
              <a:gsLst>
                <a:gs pos="0">
                  <a:srgbClr val="FF0000"/>
                </a:gs>
                <a:gs pos="50000">
                  <a:srgbClr val="F59B9B"/>
                </a:gs>
                <a:gs pos="100000">
                  <a:srgbClr val="DE9E9E"/>
                </a:gs>
              </a:gsLst>
            </a:gra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Prediction not valid</a:t>
              </a:r>
            </a:p>
          </p:txBody>
        </p:sp>
        <p:cxnSp>
          <p:nvCxnSpPr>
            <p:cNvPr id="64" name="Connector: Elbow 63">
              <a:extLst>
                <a:ext uri="{FF2B5EF4-FFF2-40B4-BE49-F238E27FC236}">
                  <a16:creationId xmlns:a16="http://schemas.microsoft.com/office/drawing/2014/main" id="{05CE1921-7656-4EC5-84E6-833842FB212F}"/>
                </a:ext>
              </a:extLst>
            </p:cNvPr>
            <p:cNvCxnSpPr>
              <a:cxnSpLocks/>
              <a:stCxn id="9" idx="7"/>
              <a:endCxn id="11" idx="2"/>
            </p:cNvCxnSpPr>
            <p:nvPr/>
          </p:nvCxnSpPr>
          <p:spPr>
            <a:xfrm rot="5400000" flipH="1" flipV="1">
              <a:off x="5272856" y="3057673"/>
              <a:ext cx="774862" cy="350503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373E562F-E060-4F24-89B3-869089EF0A15}"/>
                </a:ext>
              </a:extLst>
            </p:cNvPr>
            <p:cNvCxnSpPr>
              <a:cxnSpLocks/>
              <a:stCxn id="9" idx="7"/>
              <a:endCxn id="14" idx="1"/>
            </p:cNvCxnSpPr>
            <p:nvPr/>
          </p:nvCxnSpPr>
          <p:spPr>
            <a:xfrm rot="5400000" flipH="1" flipV="1">
              <a:off x="6119135" y="2709520"/>
              <a:ext cx="276736" cy="469946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359F1597-3317-4A61-8E57-545113B606B9}"/>
                </a:ext>
              </a:extLst>
            </p:cNvPr>
            <p:cNvCxnSpPr>
              <a:stCxn id="9" idx="5"/>
              <a:endCxn id="10" idx="1"/>
            </p:cNvCxnSpPr>
            <p:nvPr/>
          </p:nvCxnSpPr>
          <p:spPr>
            <a:xfrm rot="16200000" flipH="1">
              <a:off x="4921345" y="4540322"/>
              <a:ext cx="615165" cy="264231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989F82C5-BF25-4ADD-8DC2-4FF987BD0D1E}"/>
                </a:ext>
              </a:extLst>
            </p:cNvPr>
            <p:cNvSpPr/>
            <p:nvPr/>
          </p:nvSpPr>
          <p:spPr>
            <a:xfrm>
              <a:off x="6343650" y="4052121"/>
              <a:ext cx="1017639"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4"/>
                  </a:solidFill>
                </a:rPr>
                <a:t>TRUE</a:t>
              </a:r>
              <a:endParaRPr lang="en-US" b="1" dirty="0">
                <a:solidFill>
                  <a:schemeClr val="accent4"/>
                </a:solidFill>
              </a:endParaRPr>
            </a:p>
          </p:txBody>
        </p:sp>
        <p:sp>
          <p:nvSpPr>
            <p:cNvPr id="75" name="Rectangle 74">
              <a:extLst>
                <a:ext uri="{FF2B5EF4-FFF2-40B4-BE49-F238E27FC236}">
                  <a16:creationId xmlns:a16="http://schemas.microsoft.com/office/drawing/2014/main" id="{B75BFCC2-BE17-48B0-9BAC-61EF990D35EF}"/>
                </a:ext>
              </a:extLst>
            </p:cNvPr>
            <p:cNvSpPr/>
            <p:nvPr/>
          </p:nvSpPr>
          <p:spPr>
            <a:xfrm>
              <a:off x="6322141" y="4540047"/>
              <a:ext cx="1130710"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FF0000"/>
                  </a:solidFill>
                </a:rPr>
                <a:t>FALSE</a:t>
              </a:r>
              <a:endParaRPr lang="en-US" b="1" dirty="0">
                <a:solidFill>
                  <a:srgbClr val="FF0000"/>
                </a:solidFill>
              </a:endParaRPr>
            </a:p>
          </p:txBody>
        </p:sp>
        <p:sp>
          <p:nvSpPr>
            <p:cNvPr id="78" name="Rectangle 77">
              <a:extLst>
                <a:ext uri="{FF2B5EF4-FFF2-40B4-BE49-F238E27FC236}">
                  <a16:creationId xmlns:a16="http://schemas.microsoft.com/office/drawing/2014/main" id="{588DD9B4-844C-4513-8D3D-650E477425E3}"/>
                </a:ext>
              </a:extLst>
            </p:cNvPr>
            <p:cNvSpPr/>
            <p:nvPr/>
          </p:nvSpPr>
          <p:spPr>
            <a:xfrm>
              <a:off x="4988641" y="5997372"/>
              <a:ext cx="1130710" cy="51619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FF0000"/>
                  </a:solidFill>
                </a:rPr>
                <a:t>FALSE</a:t>
              </a:r>
              <a:endParaRPr lang="en-US" b="1" dirty="0">
                <a:solidFill>
                  <a:srgbClr val="FF0000"/>
                </a:solidFill>
              </a:endParaRPr>
            </a:p>
          </p:txBody>
        </p:sp>
        <p:sp>
          <p:nvSpPr>
            <p:cNvPr id="88" name="Rectangle 87">
              <a:extLst>
                <a:ext uri="{FF2B5EF4-FFF2-40B4-BE49-F238E27FC236}">
                  <a16:creationId xmlns:a16="http://schemas.microsoft.com/office/drawing/2014/main" id="{EAB8E7E3-4016-45F5-B30D-E2FF8DA3B32B}"/>
                </a:ext>
              </a:extLst>
            </p:cNvPr>
            <p:cNvSpPr/>
            <p:nvPr/>
          </p:nvSpPr>
          <p:spPr>
            <a:xfrm>
              <a:off x="3705225" y="5591175"/>
              <a:ext cx="8353425" cy="1190625"/>
            </a:xfrm>
            <a:prstGeom prst="rect">
              <a:avLst/>
            </a:prstGeom>
            <a:solidFill>
              <a:srgbClr val="00CC35">
                <a:alpha val="1882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270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p:txBody>
          <a:bodyPr/>
          <a:lstStyle/>
          <a:p>
            <a:r>
              <a:rPr lang="en-US" dirty="0"/>
              <a:t>Predictor study using existing algorithms.</a:t>
            </a:r>
          </a:p>
          <a:p>
            <a:r>
              <a:rPr lang="en-US" dirty="0"/>
              <a:t>Solution to link existing algorithm while instructions come from micro-op cache while studying the prediction.</a:t>
            </a:r>
          </a:p>
          <a:p>
            <a:r>
              <a:rPr lang="en-US" dirty="0"/>
              <a:t>After Prediction is ready, using the prediction directly from the cache.</a:t>
            </a:r>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4696322" y="613778"/>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Integration to micro-op cache</a:t>
            </a:r>
          </a:p>
        </p:txBody>
      </p:sp>
    </p:spTree>
    <p:extLst>
      <p:ext uri="{BB962C8B-B14F-4D97-AF65-F5344CB8AC3E}">
        <p14:creationId xmlns:p14="http://schemas.microsoft.com/office/powerpoint/2010/main" val="1608913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 – study phase</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449440" y="1802765"/>
            <a:ext cx="10233800" cy="4351338"/>
          </a:xfrm>
        </p:spPr>
        <p:txBody>
          <a:bodyPr/>
          <a:lstStyle/>
          <a:p>
            <a:r>
              <a:rPr lang="en-US" dirty="0"/>
              <a:t>Used only for prediction study, allowing to use VP predictor while issuing uOPS from the micro-op cache.</a:t>
            </a:r>
          </a:p>
          <a:p>
            <a:r>
              <a:rPr lang="en-US" dirty="0"/>
              <a:t>Translate micro-op cache address </a:t>
            </a:r>
            <a:r>
              <a:rPr lang="en-US" dirty="0">
                <a:sym typeface="Wingdings" panose="05000000000000000000" pitchFamily="2" charset="2"/>
              </a:rPr>
              <a:t>value prediction entry.</a:t>
            </a:r>
          </a:p>
          <a:p>
            <a:r>
              <a:rPr lang="en-US" dirty="0">
                <a:sym typeface="Wingdings" panose="05000000000000000000" pitchFamily="2" charset="2"/>
              </a:rPr>
              <a:t>Using known Basic block head PC.</a:t>
            </a:r>
          </a:p>
          <a:p>
            <a:r>
              <a:rPr lang="en-US" dirty="0">
                <a:sym typeface="Wingdings" panose="05000000000000000000" pitchFamily="2" charset="2"/>
              </a:rPr>
              <a:t>Generating micro-op index from the block head.</a:t>
            </a:r>
          </a:p>
          <a:p>
            <a:r>
              <a:rPr lang="en-US" dirty="0">
                <a:sym typeface="Wingdings" panose="05000000000000000000" pitchFamily="2" charset="2"/>
              </a:rPr>
              <a:t>Not on critical path!</a:t>
            </a:r>
            <a:endParaRPr lang="en-US" dirty="0"/>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867273" y="1147178"/>
            <a:ext cx="2485528"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Virtual-link</a:t>
            </a:r>
          </a:p>
        </p:txBody>
      </p:sp>
      <p:grpSp>
        <p:nvGrpSpPr>
          <p:cNvPr id="14" name="Group 13">
            <a:extLst>
              <a:ext uri="{FF2B5EF4-FFF2-40B4-BE49-F238E27FC236}">
                <a16:creationId xmlns:a16="http://schemas.microsoft.com/office/drawing/2014/main" id="{0A638178-FBE5-44ED-81AF-134154A41B1A}"/>
              </a:ext>
            </a:extLst>
          </p:cNvPr>
          <p:cNvGrpSpPr/>
          <p:nvPr/>
        </p:nvGrpSpPr>
        <p:grpSpPr>
          <a:xfrm>
            <a:off x="1047750" y="4695825"/>
            <a:ext cx="9998202" cy="2057400"/>
            <a:chOff x="1047750" y="4695825"/>
            <a:chExt cx="9998202" cy="2057400"/>
          </a:xfrm>
        </p:grpSpPr>
        <p:sp>
          <p:nvSpPr>
            <p:cNvPr id="12" name="Rectangle 11">
              <a:extLst>
                <a:ext uri="{FF2B5EF4-FFF2-40B4-BE49-F238E27FC236}">
                  <a16:creationId xmlns:a16="http://schemas.microsoft.com/office/drawing/2014/main" id="{F0FE6C2E-4AC1-467D-B212-2BB82B841AE9}"/>
                </a:ext>
              </a:extLst>
            </p:cNvPr>
            <p:cNvSpPr/>
            <p:nvPr/>
          </p:nvSpPr>
          <p:spPr>
            <a:xfrm>
              <a:off x="1078992" y="4754880"/>
              <a:ext cx="9966960" cy="19842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1C6A8F88-7690-4F3E-A077-01E733A0E669}"/>
                </a:ext>
              </a:extLst>
            </p:cNvPr>
            <p:cNvGrpSpPr/>
            <p:nvPr/>
          </p:nvGrpSpPr>
          <p:grpSpPr>
            <a:xfrm>
              <a:off x="1047750" y="4695825"/>
              <a:ext cx="9982200" cy="2057400"/>
              <a:chOff x="685800" y="4171950"/>
              <a:chExt cx="9982200" cy="2057400"/>
            </a:xfrm>
          </p:grpSpPr>
          <p:grpSp>
            <p:nvGrpSpPr>
              <p:cNvPr id="10" name="Group 9">
                <a:extLst>
                  <a:ext uri="{FF2B5EF4-FFF2-40B4-BE49-F238E27FC236}">
                    <a16:creationId xmlns:a16="http://schemas.microsoft.com/office/drawing/2014/main" id="{E34C51EC-F5F0-4CE1-BC74-6BCE8D5D5C5C}"/>
                  </a:ext>
                </a:extLst>
              </p:cNvPr>
              <p:cNvGrpSpPr/>
              <p:nvPr/>
            </p:nvGrpSpPr>
            <p:grpSpPr>
              <a:xfrm>
                <a:off x="685800" y="4171950"/>
                <a:ext cx="9982200" cy="2057400"/>
                <a:chOff x="685800" y="4171950"/>
                <a:chExt cx="9982200" cy="2057400"/>
              </a:xfrm>
            </p:grpSpPr>
            <p:sp>
              <p:nvSpPr>
                <p:cNvPr id="7" name="Rectangle 6">
                  <a:extLst>
                    <a:ext uri="{FF2B5EF4-FFF2-40B4-BE49-F238E27FC236}">
                      <a16:creationId xmlns:a16="http://schemas.microsoft.com/office/drawing/2014/main" id="{0A9FA1AB-BDF1-4F75-9B24-CB2FDDF4E9B3}"/>
                    </a:ext>
                  </a:extLst>
                </p:cNvPr>
                <p:cNvSpPr/>
                <p:nvPr/>
              </p:nvSpPr>
              <p:spPr>
                <a:xfrm>
                  <a:off x="685800" y="4171950"/>
                  <a:ext cx="9982200" cy="2057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1DA797A-6F08-4973-B5A5-6F977894D8D1}"/>
                    </a:ext>
                  </a:extLst>
                </p:cNvPr>
                <p:cNvGrpSpPr/>
                <p:nvPr/>
              </p:nvGrpSpPr>
              <p:grpSpPr>
                <a:xfrm>
                  <a:off x="752475" y="4467225"/>
                  <a:ext cx="9820275" cy="1685924"/>
                  <a:chOff x="752475" y="4467225"/>
                  <a:chExt cx="9820275" cy="1685924"/>
                </a:xfrm>
              </p:grpSpPr>
              <p:sp>
                <p:nvSpPr>
                  <p:cNvPr id="5" name="Rectangle 4">
                    <a:extLst>
                      <a:ext uri="{FF2B5EF4-FFF2-40B4-BE49-F238E27FC236}">
                        <a16:creationId xmlns:a16="http://schemas.microsoft.com/office/drawing/2014/main" id="{791CA6AF-9C73-4232-A8A9-EF58E5EAAF11}"/>
                      </a:ext>
                    </a:extLst>
                  </p:cNvPr>
                  <p:cNvSpPr/>
                  <p:nvPr/>
                </p:nvSpPr>
                <p:spPr>
                  <a:xfrm>
                    <a:off x="8734426" y="4600574"/>
                    <a:ext cx="1838324" cy="15430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Value predictor</a:t>
                    </a:r>
                  </a:p>
                </p:txBody>
              </p:sp>
              <p:sp>
                <p:nvSpPr>
                  <p:cNvPr id="8" name="TextBox 7">
                    <a:extLst>
                      <a:ext uri="{FF2B5EF4-FFF2-40B4-BE49-F238E27FC236}">
                        <a16:creationId xmlns:a16="http://schemas.microsoft.com/office/drawing/2014/main" id="{600BBF6B-7CDD-4E86-B19C-06B4492FDB36}"/>
                      </a:ext>
                    </a:extLst>
                  </p:cNvPr>
                  <p:cNvSpPr txBox="1"/>
                  <p:nvPr/>
                </p:nvSpPr>
                <p:spPr>
                  <a:xfrm>
                    <a:off x="8686800" y="4810125"/>
                    <a:ext cx="452368" cy="369332"/>
                  </a:xfrm>
                  <a:prstGeom prst="rect">
                    <a:avLst/>
                  </a:prstGeom>
                  <a:noFill/>
                  <a:ln>
                    <a:noFill/>
                  </a:ln>
                </p:spPr>
                <p:txBody>
                  <a:bodyPr wrap="none" rtlCol="0">
                    <a:spAutoFit/>
                  </a:bodyPr>
                  <a:lstStyle/>
                  <a:p>
                    <a:r>
                      <a:rPr lang="en-US" dirty="0">
                        <a:solidFill>
                          <a:schemeClr val="bg1"/>
                        </a:solidFill>
                      </a:rPr>
                      <a:t>PC</a:t>
                    </a:r>
                  </a:p>
                </p:txBody>
              </p:sp>
              <p:sp>
                <p:nvSpPr>
                  <p:cNvPr id="9" name="Rectangle 8">
                    <a:extLst>
                      <a:ext uri="{FF2B5EF4-FFF2-40B4-BE49-F238E27FC236}">
                        <a16:creationId xmlns:a16="http://schemas.microsoft.com/office/drawing/2014/main" id="{8FA90B9F-C944-462A-BF84-F6026A3693E3}"/>
                      </a:ext>
                    </a:extLst>
                  </p:cNvPr>
                  <p:cNvSpPr/>
                  <p:nvPr/>
                </p:nvSpPr>
                <p:spPr>
                  <a:xfrm>
                    <a:off x="2943226" y="4524374"/>
                    <a:ext cx="2228849" cy="16287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Micro-op cache</a:t>
                    </a:r>
                  </a:p>
                </p:txBody>
              </p:sp>
              <p:cxnSp>
                <p:nvCxnSpPr>
                  <p:cNvPr id="11" name="Straight Arrow Connector 10">
                    <a:extLst>
                      <a:ext uri="{FF2B5EF4-FFF2-40B4-BE49-F238E27FC236}">
                        <a16:creationId xmlns:a16="http://schemas.microsoft.com/office/drawing/2014/main" id="{58D6A128-6F71-4363-AD1A-2E7AB87BAB82}"/>
                      </a:ext>
                    </a:extLst>
                  </p:cNvPr>
                  <p:cNvCxnSpPr>
                    <a:cxnSpLocks/>
                  </p:cNvCxnSpPr>
                  <p:nvPr/>
                </p:nvCxnSpPr>
                <p:spPr>
                  <a:xfrm>
                    <a:off x="923925" y="5095875"/>
                    <a:ext cx="200025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D414B8-6BD3-4B1F-954E-DC6BFC88F295}"/>
                      </a:ext>
                    </a:extLst>
                  </p:cNvPr>
                  <p:cNvCxnSpPr/>
                  <p:nvPr/>
                </p:nvCxnSpPr>
                <p:spPr>
                  <a:xfrm>
                    <a:off x="5210175" y="5172075"/>
                    <a:ext cx="98107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E547CB8-CA08-41E4-8BFB-BEB89108ED0A}"/>
                      </a:ext>
                    </a:extLst>
                  </p:cNvPr>
                  <p:cNvSpPr/>
                  <p:nvPr/>
                </p:nvSpPr>
                <p:spPr>
                  <a:xfrm>
                    <a:off x="6219827" y="4829175"/>
                    <a:ext cx="1038224" cy="7048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Virtual-link generator</a:t>
                    </a:r>
                  </a:p>
                </p:txBody>
              </p:sp>
              <p:cxnSp>
                <p:nvCxnSpPr>
                  <p:cNvPr id="18" name="Straight Arrow Connector 17">
                    <a:extLst>
                      <a:ext uri="{FF2B5EF4-FFF2-40B4-BE49-F238E27FC236}">
                        <a16:creationId xmlns:a16="http://schemas.microsoft.com/office/drawing/2014/main" id="{08780546-062B-436A-B190-54DB574C7BAD}"/>
                      </a:ext>
                    </a:extLst>
                  </p:cNvPr>
                  <p:cNvCxnSpPr>
                    <a:cxnSpLocks/>
                  </p:cNvCxnSpPr>
                  <p:nvPr/>
                </p:nvCxnSpPr>
                <p:spPr>
                  <a:xfrm>
                    <a:off x="7286625" y="5172075"/>
                    <a:ext cx="13716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652363-9192-4790-AD76-1263DA504518}"/>
                      </a:ext>
                    </a:extLst>
                  </p:cNvPr>
                  <p:cNvSpPr txBox="1"/>
                  <p:nvPr/>
                </p:nvSpPr>
                <p:spPr>
                  <a:xfrm>
                    <a:off x="5276850" y="4829175"/>
                    <a:ext cx="704039" cy="369332"/>
                  </a:xfrm>
                  <a:prstGeom prst="rect">
                    <a:avLst/>
                  </a:prstGeom>
                  <a:noFill/>
                  <a:ln>
                    <a:noFill/>
                  </a:ln>
                </p:spPr>
                <p:txBody>
                  <a:bodyPr wrap="none" rtlCol="0">
                    <a:spAutoFit/>
                  </a:bodyPr>
                  <a:lstStyle/>
                  <a:p>
                    <a:r>
                      <a:rPr lang="en-US" dirty="0">
                        <a:solidFill>
                          <a:schemeClr val="bg1"/>
                        </a:solidFill>
                      </a:rPr>
                      <a:t>index</a:t>
                    </a:r>
                  </a:p>
                </p:txBody>
              </p:sp>
              <p:sp>
                <p:nvSpPr>
                  <p:cNvPr id="24" name="TextBox 23">
                    <a:extLst>
                      <a:ext uri="{FF2B5EF4-FFF2-40B4-BE49-F238E27FC236}">
                        <a16:creationId xmlns:a16="http://schemas.microsoft.com/office/drawing/2014/main" id="{AEB03A82-54B8-49A6-9622-1932B6E8E35D}"/>
                      </a:ext>
                    </a:extLst>
                  </p:cNvPr>
                  <p:cNvSpPr txBox="1"/>
                  <p:nvPr/>
                </p:nvSpPr>
                <p:spPr>
                  <a:xfrm>
                    <a:off x="752475" y="4467225"/>
                    <a:ext cx="2000250" cy="646331"/>
                  </a:xfrm>
                  <a:prstGeom prst="rect">
                    <a:avLst/>
                  </a:prstGeom>
                  <a:noFill/>
                  <a:ln>
                    <a:noFill/>
                  </a:ln>
                </p:spPr>
                <p:txBody>
                  <a:bodyPr wrap="square" rtlCol="0">
                    <a:spAutoFit/>
                  </a:bodyPr>
                  <a:lstStyle/>
                  <a:p>
                    <a:r>
                      <a:rPr lang="en-US" dirty="0">
                        <a:solidFill>
                          <a:schemeClr val="bg1"/>
                        </a:solidFill>
                      </a:rPr>
                      <a:t>Basic block</a:t>
                    </a:r>
                  </a:p>
                  <a:p>
                    <a:r>
                      <a:rPr lang="en-US" dirty="0">
                        <a:solidFill>
                          <a:schemeClr val="bg1"/>
                        </a:solidFill>
                      </a:rPr>
                      <a:t>head PC</a:t>
                    </a:r>
                  </a:p>
                </p:txBody>
              </p:sp>
              <p:sp>
                <p:nvSpPr>
                  <p:cNvPr id="25" name="TextBox 24">
                    <a:extLst>
                      <a:ext uri="{FF2B5EF4-FFF2-40B4-BE49-F238E27FC236}">
                        <a16:creationId xmlns:a16="http://schemas.microsoft.com/office/drawing/2014/main" id="{ADC75655-8B0B-4F5D-8D0C-9C5EB2AEA342}"/>
                      </a:ext>
                    </a:extLst>
                  </p:cNvPr>
                  <p:cNvSpPr txBox="1"/>
                  <p:nvPr/>
                </p:nvSpPr>
                <p:spPr>
                  <a:xfrm>
                    <a:off x="7305675" y="4829175"/>
                    <a:ext cx="1237839" cy="369332"/>
                  </a:xfrm>
                  <a:prstGeom prst="rect">
                    <a:avLst/>
                  </a:prstGeom>
                  <a:noFill/>
                  <a:ln>
                    <a:noFill/>
                  </a:ln>
                </p:spPr>
                <p:txBody>
                  <a:bodyPr wrap="none" rtlCol="0">
                    <a:spAutoFit/>
                  </a:bodyPr>
                  <a:lstStyle/>
                  <a:p>
                    <a:r>
                      <a:rPr lang="en-US" dirty="0">
                        <a:solidFill>
                          <a:schemeClr val="bg1"/>
                        </a:solidFill>
                      </a:rPr>
                      <a:t>Virtual-link</a:t>
                    </a:r>
                  </a:p>
                </p:txBody>
              </p:sp>
            </p:grpSp>
          </p:grpSp>
          <p:cxnSp>
            <p:nvCxnSpPr>
              <p:cNvPr id="15" name="Connector: Elbow 14">
                <a:extLst>
                  <a:ext uri="{FF2B5EF4-FFF2-40B4-BE49-F238E27FC236}">
                    <a16:creationId xmlns:a16="http://schemas.microsoft.com/office/drawing/2014/main" id="{296EC0C1-1671-4929-8DBA-C9F9BC5F4306}"/>
                  </a:ext>
                </a:extLst>
              </p:cNvPr>
              <p:cNvCxnSpPr>
                <a:cxnSpLocks/>
                <a:endCxn id="17" idx="0"/>
              </p:cNvCxnSpPr>
              <p:nvPr/>
            </p:nvCxnSpPr>
            <p:spPr>
              <a:xfrm flipV="1">
                <a:off x="2324100" y="4829175"/>
                <a:ext cx="4414839" cy="276226"/>
              </a:xfrm>
              <a:prstGeom prst="bentConnector4">
                <a:avLst>
                  <a:gd name="adj1" fmla="val 1618"/>
                  <a:gd name="adj2" fmla="val 25862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3204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 – prediction phase</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386575" y="1949450"/>
            <a:ext cx="10233800" cy="4351338"/>
          </a:xfrm>
        </p:spPr>
        <p:txBody>
          <a:bodyPr/>
          <a:lstStyle/>
          <a:p>
            <a:r>
              <a:rPr lang="en-US" dirty="0"/>
              <a:t>Confidence saturated </a:t>
            </a:r>
            <a:r>
              <a:rPr lang="en-US" dirty="0">
                <a:sym typeface="Wingdings" panose="05000000000000000000" pitchFamily="2" charset="2"/>
              </a:rPr>
              <a:t> move the value into micro-op cache</a:t>
            </a:r>
          </a:p>
          <a:p>
            <a:r>
              <a:rPr lang="en-US" dirty="0">
                <a:sym typeface="Wingdings" panose="05000000000000000000" pitchFamily="2" charset="2"/>
              </a:rPr>
              <a:t>Remove the “virtual-link” </a:t>
            </a:r>
          </a:p>
          <a:p>
            <a:r>
              <a:rPr lang="en-US" dirty="0">
                <a:sym typeface="Wingdings" panose="05000000000000000000" pitchFamily="2" charset="2"/>
              </a:rPr>
              <a:t>Use the value directly from micro-op cache attached to micro-op</a:t>
            </a:r>
          </a:p>
          <a:p>
            <a:r>
              <a:rPr lang="en-US" dirty="0">
                <a:sym typeface="Wingdings" panose="05000000000000000000" pitchFamily="2" charset="2"/>
              </a:rPr>
              <a:t>Critical path is now from internal location in the micro-op cache.</a:t>
            </a:r>
          </a:p>
          <a:p>
            <a:r>
              <a:rPr lang="en-US" dirty="0">
                <a:sym typeface="Wingdings" panose="05000000000000000000" pitchFamily="2" charset="2"/>
              </a:rPr>
              <a:t>On mis-prediction -&gt; remove the value, pipeline squashing</a:t>
            </a:r>
          </a:p>
          <a:p>
            <a:r>
              <a:rPr lang="en-US" dirty="0">
                <a:sym typeface="Wingdings" panose="05000000000000000000" pitchFamily="2" charset="2"/>
              </a:rPr>
              <a:t>Value prediction can overload other micro-op fields(branch?)</a:t>
            </a:r>
            <a:endParaRPr lang="en-US" dirty="0"/>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810122" y="1137653"/>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Move value to micro-op cache</a:t>
            </a:r>
          </a:p>
        </p:txBody>
      </p:sp>
      <p:grpSp>
        <p:nvGrpSpPr>
          <p:cNvPr id="8" name="Group 7">
            <a:extLst>
              <a:ext uri="{FF2B5EF4-FFF2-40B4-BE49-F238E27FC236}">
                <a16:creationId xmlns:a16="http://schemas.microsoft.com/office/drawing/2014/main" id="{62E3A05A-B8BA-40F7-8C19-B8568E0117ED}"/>
              </a:ext>
            </a:extLst>
          </p:cNvPr>
          <p:cNvGrpSpPr/>
          <p:nvPr/>
        </p:nvGrpSpPr>
        <p:grpSpPr>
          <a:xfrm>
            <a:off x="3305175" y="4705350"/>
            <a:ext cx="4953000" cy="2152650"/>
            <a:chOff x="2914650" y="4248150"/>
            <a:chExt cx="4953000" cy="2152650"/>
          </a:xfrm>
        </p:grpSpPr>
        <p:sp>
          <p:nvSpPr>
            <p:cNvPr id="5" name="Rectangle 4">
              <a:extLst>
                <a:ext uri="{FF2B5EF4-FFF2-40B4-BE49-F238E27FC236}">
                  <a16:creationId xmlns:a16="http://schemas.microsoft.com/office/drawing/2014/main" id="{C3EC9949-F77F-416C-A30C-AA8513B18201}"/>
                </a:ext>
              </a:extLst>
            </p:cNvPr>
            <p:cNvSpPr/>
            <p:nvPr/>
          </p:nvSpPr>
          <p:spPr>
            <a:xfrm>
              <a:off x="2914650" y="424815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228976" y="4981575"/>
              <a:ext cx="1485899" cy="1295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Value predictor</a:t>
              </a:r>
            </a:p>
          </p:txBody>
        </p:sp>
        <p:sp>
          <p:nvSpPr>
            <p:cNvPr id="22" name="Rectangle 21">
              <a:extLst>
                <a:ext uri="{FF2B5EF4-FFF2-40B4-BE49-F238E27FC236}">
                  <a16:creationId xmlns:a16="http://schemas.microsoft.com/office/drawing/2014/main" id="{C592D19A-E0E4-4066-BF53-EDE60C007CEE}"/>
                </a:ext>
              </a:extLst>
            </p:cNvPr>
            <p:cNvSpPr/>
            <p:nvPr/>
          </p:nvSpPr>
          <p:spPr>
            <a:xfrm>
              <a:off x="5953127" y="5029200"/>
              <a:ext cx="1419224" cy="12382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6" name="Cloud 5">
              <a:extLst>
                <a:ext uri="{FF2B5EF4-FFF2-40B4-BE49-F238E27FC236}">
                  <a16:creationId xmlns:a16="http://schemas.microsoft.com/office/drawing/2014/main" id="{5C615414-FEC8-4B9A-91C2-7A019A49C83F}"/>
                </a:ext>
              </a:extLst>
            </p:cNvPr>
            <p:cNvSpPr/>
            <p:nvPr/>
          </p:nvSpPr>
          <p:spPr>
            <a:xfrm>
              <a:off x="4895850" y="4438650"/>
              <a:ext cx="847726" cy="419100"/>
            </a:xfrm>
            <a:prstGeom prst="cloud">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Value</a:t>
              </a:r>
            </a:p>
          </p:txBody>
        </p:sp>
        <p:sp>
          <p:nvSpPr>
            <p:cNvPr id="7" name="Arrow: Curved Down 6">
              <a:extLst>
                <a:ext uri="{FF2B5EF4-FFF2-40B4-BE49-F238E27FC236}">
                  <a16:creationId xmlns:a16="http://schemas.microsoft.com/office/drawing/2014/main" id="{757D090A-E67E-4680-9956-2664786B72C0}"/>
                </a:ext>
              </a:extLst>
            </p:cNvPr>
            <p:cNvSpPr/>
            <p:nvPr/>
          </p:nvSpPr>
          <p:spPr>
            <a:xfrm>
              <a:off x="4619625" y="4867275"/>
              <a:ext cx="1533525" cy="447675"/>
            </a:xfrm>
            <a:prstGeom prst="curvedDown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33436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p:txBody>
          <a:bodyPr/>
          <a:lstStyle/>
          <a:p>
            <a:pPr marL="0" lvl="0" indent="0">
              <a:buNone/>
            </a:pPr>
            <a:r>
              <a:rPr lang="en-US" dirty="0"/>
              <a:t>Fields:</a:t>
            </a:r>
          </a:p>
          <a:p>
            <a:pPr lvl="1"/>
            <a:r>
              <a:rPr lang="en-US" dirty="0"/>
              <a:t>Valid link – indicate that this micro-op has active link to learning VP.</a:t>
            </a:r>
          </a:p>
          <a:p>
            <a:pPr lvl="1"/>
            <a:r>
              <a:rPr lang="en-US" dirty="0"/>
              <a:t>Virtual link –access</a:t>
            </a:r>
            <a:r>
              <a:rPr lang="he-IL" dirty="0"/>
              <a:t> </a:t>
            </a:r>
            <a:r>
              <a:rPr lang="en-US" dirty="0"/>
              <a:t>address  to VP predictor tables.</a:t>
            </a:r>
          </a:p>
          <a:p>
            <a:pPr lvl="1"/>
            <a:r>
              <a:rPr lang="en-US" dirty="0"/>
              <a:t>Valid predict – indicates that this micro-op has valid value to be predicted.</a:t>
            </a:r>
          </a:p>
          <a:p>
            <a:pPr lvl="1"/>
            <a:r>
              <a:rPr lang="en-US" dirty="0"/>
              <a:t>Value – prediction value, will be stored after saturation.</a:t>
            </a:r>
          </a:p>
          <a:p>
            <a:pPr marL="0" indent="0">
              <a:buNone/>
            </a:pPr>
            <a:endParaRPr lang="en-US" dirty="0"/>
          </a:p>
          <a:p>
            <a:pPr marL="0" indent="0">
              <a:buNone/>
            </a:pPr>
            <a:r>
              <a:rPr lang="en-US" dirty="0"/>
              <a:t>* Value can overload virtual link</a:t>
            </a:r>
          </a:p>
          <a:p>
            <a:endParaRPr lang="en-US" dirty="0"/>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4696322" y="613778"/>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Micro-op VP fields</a:t>
            </a:r>
          </a:p>
        </p:txBody>
      </p:sp>
      <p:sp>
        <p:nvSpPr>
          <p:cNvPr id="5" name="Rectangle 4">
            <a:extLst>
              <a:ext uri="{FF2B5EF4-FFF2-40B4-BE49-F238E27FC236}">
                <a16:creationId xmlns:a16="http://schemas.microsoft.com/office/drawing/2014/main" id="{9062B165-7025-4C58-A209-A9BE3FCB55E0}"/>
              </a:ext>
            </a:extLst>
          </p:cNvPr>
          <p:cNvSpPr/>
          <p:nvPr/>
        </p:nvSpPr>
        <p:spPr>
          <a:xfrm>
            <a:off x="870155" y="5545394"/>
            <a:ext cx="10899058" cy="8996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86470148-6E30-421E-8E04-1CDD214C5E78}"/>
              </a:ext>
            </a:extLst>
          </p:cNvPr>
          <p:cNvGrpSpPr/>
          <p:nvPr/>
        </p:nvGrpSpPr>
        <p:grpSpPr>
          <a:xfrm>
            <a:off x="713232" y="5133975"/>
            <a:ext cx="11183112" cy="1467993"/>
            <a:chOff x="713232" y="5133975"/>
            <a:chExt cx="11183112" cy="1467993"/>
          </a:xfrm>
        </p:grpSpPr>
        <p:sp>
          <p:nvSpPr>
            <p:cNvPr id="8" name="Rectangle 7">
              <a:extLst>
                <a:ext uri="{FF2B5EF4-FFF2-40B4-BE49-F238E27FC236}">
                  <a16:creationId xmlns:a16="http://schemas.microsoft.com/office/drawing/2014/main" id="{1E063144-FEB2-429C-A287-7B0208F42177}"/>
                </a:ext>
              </a:extLst>
            </p:cNvPr>
            <p:cNvSpPr/>
            <p:nvPr/>
          </p:nvSpPr>
          <p:spPr>
            <a:xfrm>
              <a:off x="713232" y="5193792"/>
              <a:ext cx="11183112" cy="1408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8A3CFFD-CC22-4BB2-A6C0-BCE3840EDA09}"/>
                </a:ext>
              </a:extLst>
            </p:cNvPr>
            <p:cNvSpPr/>
            <p:nvPr/>
          </p:nvSpPr>
          <p:spPr>
            <a:xfrm>
              <a:off x="845574" y="5550310"/>
              <a:ext cx="7162800" cy="8996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7" name="Rectangle 6">
              <a:extLst>
                <a:ext uri="{FF2B5EF4-FFF2-40B4-BE49-F238E27FC236}">
                  <a16:creationId xmlns:a16="http://schemas.microsoft.com/office/drawing/2014/main" id="{E3E7C899-FB56-4556-83DC-C04F498F910A}"/>
                </a:ext>
              </a:extLst>
            </p:cNvPr>
            <p:cNvSpPr/>
            <p:nvPr/>
          </p:nvSpPr>
          <p:spPr>
            <a:xfrm>
              <a:off x="8241583" y="5133975"/>
              <a:ext cx="1797767"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VP information</a:t>
              </a:r>
            </a:p>
          </p:txBody>
        </p:sp>
        <p:sp>
          <p:nvSpPr>
            <p:cNvPr id="11" name="Rectangle 10">
              <a:extLst>
                <a:ext uri="{FF2B5EF4-FFF2-40B4-BE49-F238E27FC236}">
                  <a16:creationId xmlns:a16="http://schemas.microsoft.com/office/drawing/2014/main" id="{000B2D6A-5927-4332-9E8C-2D3659B501DA}"/>
                </a:ext>
              </a:extLst>
            </p:cNvPr>
            <p:cNvSpPr/>
            <p:nvPr/>
          </p:nvSpPr>
          <p:spPr>
            <a:xfrm>
              <a:off x="8001000" y="5543550"/>
              <a:ext cx="26035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VS</a:t>
              </a:r>
            </a:p>
          </p:txBody>
        </p:sp>
        <p:sp>
          <p:nvSpPr>
            <p:cNvPr id="12" name="Rectangle 11">
              <a:extLst>
                <a:ext uri="{FF2B5EF4-FFF2-40B4-BE49-F238E27FC236}">
                  <a16:creationId xmlns:a16="http://schemas.microsoft.com/office/drawing/2014/main" id="{2831CD6D-D1E8-47DD-BFE3-666A28E91051}"/>
                </a:ext>
              </a:extLst>
            </p:cNvPr>
            <p:cNvSpPr/>
            <p:nvPr/>
          </p:nvSpPr>
          <p:spPr>
            <a:xfrm>
              <a:off x="8267700" y="5543550"/>
              <a:ext cx="260350" cy="9080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VP</a:t>
              </a:r>
            </a:p>
          </p:txBody>
        </p:sp>
        <p:sp>
          <p:nvSpPr>
            <p:cNvPr id="13" name="Rectangle 12">
              <a:extLst>
                <a:ext uri="{FF2B5EF4-FFF2-40B4-BE49-F238E27FC236}">
                  <a16:creationId xmlns:a16="http://schemas.microsoft.com/office/drawing/2014/main" id="{9967E653-322A-45DD-8FCF-EFFFB20272DD}"/>
                </a:ext>
              </a:extLst>
            </p:cNvPr>
            <p:cNvSpPr/>
            <p:nvPr/>
          </p:nvSpPr>
          <p:spPr>
            <a:xfrm>
              <a:off x="8534400" y="5543550"/>
              <a:ext cx="3225800" cy="9080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Link / Value</a:t>
              </a:r>
            </a:p>
          </p:txBody>
        </p:sp>
      </p:grpSp>
    </p:spTree>
    <p:extLst>
      <p:ext uri="{BB962C8B-B14F-4D97-AF65-F5344CB8AC3E}">
        <p14:creationId xmlns:p14="http://schemas.microsoft.com/office/powerpoint/2010/main" val="238300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p:txBody>
          <a:bodyPr/>
          <a:lstStyle/>
          <a:p>
            <a:pPr marL="0" indent="0">
              <a:buNone/>
            </a:pPr>
            <a:r>
              <a:rPr lang="en-US" dirty="0"/>
              <a:t>In order to review the algorithm, we implemented the reference area</a:t>
            </a:r>
          </a:p>
          <a:p>
            <a:r>
              <a:rPr lang="en-US" dirty="0"/>
              <a:t>Based SNIPER simulator.</a:t>
            </a:r>
          </a:p>
          <a:p>
            <a:r>
              <a:rPr lang="en-US" dirty="0"/>
              <a:t>Implemented:</a:t>
            </a:r>
          </a:p>
          <a:p>
            <a:pPr lvl="1"/>
            <a:r>
              <a:rPr lang="en-US" dirty="0"/>
              <a:t>Extending PIN to produce values.</a:t>
            </a:r>
          </a:p>
          <a:p>
            <a:pPr lvl="1"/>
            <a:r>
              <a:rPr lang="en-US" dirty="0"/>
              <a:t>Micro-op cache.</a:t>
            </a:r>
          </a:p>
          <a:p>
            <a:pPr lvl="1"/>
            <a:r>
              <a:rPr lang="en-US" dirty="0"/>
              <a:t>LVP.</a:t>
            </a:r>
          </a:p>
          <a:p>
            <a:pPr lvl="1"/>
            <a:r>
              <a:rPr lang="en-US" dirty="0"/>
              <a:t>VTAGE.</a:t>
            </a:r>
          </a:p>
          <a:p>
            <a:pPr lvl="1"/>
            <a:r>
              <a:rPr lang="en-US" dirty="0"/>
              <a:t>Integration between value prediction firmware to micro-op cache.</a:t>
            </a:r>
          </a:p>
          <a:p>
            <a:pPr lvl="1"/>
            <a:endParaRPr lang="en-US" dirty="0"/>
          </a:p>
        </p:txBody>
      </p:sp>
      <p:sp>
        <p:nvSpPr>
          <p:cNvPr id="4" name="Title 1">
            <a:extLst>
              <a:ext uri="{FF2B5EF4-FFF2-40B4-BE49-F238E27FC236}">
                <a16:creationId xmlns:a16="http://schemas.microsoft.com/office/drawing/2014/main" id="{F0D074B5-5708-4533-951E-8845A077E97D}"/>
              </a:ext>
            </a:extLst>
          </p:cNvPr>
          <p:cNvSpPr txBox="1">
            <a:spLocks/>
          </p:cNvSpPr>
          <p:nvPr/>
        </p:nvSpPr>
        <p:spPr>
          <a:xfrm>
            <a:off x="4696322" y="613778"/>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Implementation</a:t>
            </a:r>
          </a:p>
        </p:txBody>
      </p:sp>
    </p:spTree>
    <p:extLst>
      <p:ext uri="{BB962C8B-B14F-4D97-AF65-F5344CB8AC3E}">
        <p14:creationId xmlns:p14="http://schemas.microsoft.com/office/powerpoint/2010/main" val="1774966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p:txBody>
          <a:bodyPr>
            <a:noAutofit/>
          </a:bodyPr>
          <a:lstStyle/>
          <a:p>
            <a:r>
              <a:rPr lang="en-US" sz="4000" dirty="0"/>
              <a:t>Our proposal</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900925" y="1406524"/>
            <a:ext cx="10233800" cy="5203825"/>
          </a:xfrm>
        </p:spPr>
        <p:txBody>
          <a:bodyPr>
            <a:normAutofit lnSpcReduction="10000"/>
          </a:bodyPr>
          <a:lstStyle/>
          <a:p>
            <a:r>
              <a:rPr lang="en-US" dirty="0"/>
              <a:t>Based on SNIPER git</a:t>
            </a:r>
          </a:p>
          <a:p>
            <a:r>
              <a:rPr lang="en-US" dirty="0"/>
              <a:t>Project git </a:t>
            </a:r>
            <a:r>
              <a:rPr lang="en-US" dirty="0">
                <a:hlinkClick r:id="rId3"/>
              </a:rPr>
              <a:t>https://github.com/RecherDan/danVP.git</a:t>
            </a:r>
            <a:endParaRPr lang="en-US" dirty="0"/>
          </a:p>
          <a:p>
            <a:r>
              <a:rPr lang="en-US" dirty="0"/>
              <a:t>Adding support to record registers value in PIN</a:t>
            </a:r>
          </a:p>
          <a:p>
            <a:r>
              <a:rPr lang="en-US" dirty="0"/>
              <a:t>Editing “</a:t>
            </a:r>
            <a:r>
              <a:rPr lang="en-US" dirty="0" err="1"/>
              <a:t>recorder_base</a:t>
            </a:r>
            <a:r>
              <a:rPr lang="en-US" dirty="0"/>
              <a:t>”, adding wrapper to each instruction to record destination register:</a:t>
            </a:r>
          </a:p>
          <a:p>
            <a:endParaRPr lang="en-US" dirty="0"/>
          </a:p>
          <a:p>
            <a:endParaRPr lang="en-US" dirty="0"/>
          </a:p>
          <a:p>
            <a:endParaRPr lang="en-US" dirty="0"/>
          </a:p>
          <a:p>
            <a:r>
              <a:rPr lang="en-US" dirty="0"/>
              <a:t>Record basic block head:</a:t>
            </a:r>
          </a:p>
          <a:p>
            <a:endParaRPr lang="en-US" dirty="0"/>
          </a:p>
          <a:p>
            <a:pPr marL="0" indent="0">
              <a:buNone/>
            </a:pPr>
            <a:r>
              <a:rPr lang="en-US" dirty="0"/>
              <a:t>Get register value: </a:t>
            </a:r>
            <a:r>
              <a:rPr lang="pt-BR" dirty="0"/>
              <a:t>PIN_GetContextReg(</a:t>
            </a:r>
            <a:r>
              <a:rPr lang="pt-BR" u="sng" dirty="0"/>
              <a:t>ctxt, REG_R15)</a:t>
            </a:r>
            <a:endParaRPr lang="en-US" dirty="0"/>
          </a:p>
          <a:p>
            <a:endParaRPr lang="en-US" dirty="0"/>
          </a:p>
          <a:p>
            <a:pPr lvl="1"/>
            <a:endParaRPr lang="en-US" dirty="0"/>
          </a:p>
          <a:p>
            <a:endParaRPr lang="en-US" dirty="0"/>
          </a:p>
        </p:txBody>
      </p:sp>
      <p:sp>
        <p:nvSpPr>
          <p:cNvPr id="4" name="Title 1">
            <a:extLst>
              <a:ext uri="{FF2B5EF4-FFF2-40B4-BE49-F238E27FC236}">
                <a16:creationId xmlns:a16="http://schemas.microsoft.com/office/drawing/2014/main" id="{4CAD3D15-875D-4BB7-8605-9C6B99FACEEC}"/>
              </a:ext>
            </a:extLst>
          </p:cNvPr>
          <p:cNvSpPr txBox="1">
            <a:spLocks/>
          </p:cNvSpPr>
          <p:nvPr/>
        </p:nvSpPr>
        <p:spPr>
          <a:xfrm>
            <a:off x="4696322" y="613778"/>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Implementation - git</a:t>
            </a:r>
          </a:p>
        </p:txBody>
      </p:sp>
      <p:sp>
        <p:nvSpPr>
          <p:cNvPr id="18" name="TextBox 17">
            <a:extLst>
              <a:ext uri="{FF2B5EF4-FFF2-40B4-BE49-F238E27FC236}">
                <a16:creationId xmlns:a16="http://schemas.microsoft.com/office/drawing/2014/main" id="{8F761356-57CA-4B2B-AF49-2532043DB8E8}"/>
              </a:ext>
            </a:extLst>
          </p:cNvPr>
          <p:cNvSpPr txBox="1"/>
          <p:nvPr/>
        </p:nvSpPr>
        <p:spPr>
          <a:xfrm>
            <a:off x="1847850" y="3581400"/>
            <a:ext cx="8324850" cy="1200329"/>
          </a:xfrm>
          <a:prstGeom prst="rect">
            <a:avLst/>
          </a:prstGeom>
          <a:noFill/>
        </p:spPr>
        <p:txBody>
          <a:bodyPr wrap="square" rtlCol="0">
            <a:spAutoFit/>
          </a:bodyPr>
          <a:lstStyle/>
          <a:p>
            <a:r>
              <a:rPr lang="en-US" dirty="0">
                <a:latin typeface="Consolas" panose="020B0609020204030204" pitchFamily="49" charset="0"/>
              </a:rPr>
              <a:t> IARG_CONTEXT,</a:t>
            </a:r>
          </a:p>
          <a:p>
            <a:r>
              <a:rPr lang="de-DE" dirty="0">
                <a:latin typeface="Consolas" panose="020B0609020204030204" pitchFamily="49" charset="0"/>
              </a:rPr>
              <a:t>  IARG_UINT32, INS_RegW(ins, 0),</a:t>
            </a:r>
          </a:p>
          <a:p>
            <a:r>
              <a:rPr lang="en-US" dirty="0">
                <a:latin typeface="Consolas" panose="020B0609020204030204" pitchFamily="49" charset="0"/>
              </a:rPr>
              <a:t>  IARG_REG_VALUE, ( (</a:t>
            </a:r>
            <a:r>
              <a:rPr lang="en-US" dirty="0" err="1">
                <a:latin typeface="Consolas" panose="020B0609020204030204" pitchFamily="49" charset="0"/>
              </a:rPr>
              <a:t>INS_RegW</a:t>
            </a:r>
            <a:r>
              <a:rPr lang="en-US" dirty="0">
                <a:latin typeface="Consolas" panose="020B0609020204030204" pitchFamily="49" charset="0"/>
              </a:rPr>
              <a:t>(ins, 0) != REG_INVALID_) &amp;&amp; (</a:t>
            </a:r>
            <a:r>
              <a:rPr lang="en-US" dirty="0" err="1">
                <a:latin typeface="Consolas" panose="020B0609020204030204" pitchFamily="49" charset="0"/>
              </a:rPr>
              <a:t>INS_RegW</a:t>
            </a:r>
            <a:r>
              <a:rPr lang="en-US" dirty="0">
                <a:latin typeface="Consolas" panose="020B0609020204030204" pitchFamily="49" charset="0"/>
              </a:rPr>
              <a:t>(ins,0) &lt; REG_XMM0)) ? </a:t>
            </a:r>
            <a:r>
              <a:rPr lang="en-US" dirty="0" err="1">
                <a:latin typeface="Consolas" panose="020B0609020204030204" pitchFamily="49" charset="0"/>
              </a:rPr>
              <a:t>INS_RegW</a:t>
            </a:r>
            <a:r>
              <a:rPr lang="en-US" dirty="0">
                <a:latin typeface="Consolas" panose="020B0609020204030204" pitchFamily="49" charset="0"/>
              </a:rPr>
              <a:t>(ins, 0) : REG_R14D,</a:t>
            </a:r>
          </a:p>
        </p:txBody>
      </p:sp>
      <p:sp>
        <p:nvSpPr>
          <p:cNvPr id="33" name="TextBox 32">
            <a:extLst>
              <a:ext uri="{FF2B5EF4-FFF2-40B4-BE49-F238E27FC236}">
                <a16:creationId xmlns:a16="http://schemas.microsoft.com/office/drawing/2014/main" id="{8DA4FB2D-F7C4-46CD-995E-0D2C3471479B}"/>
              </a:ext>
            </a:extLst>
          </p:cNvPr>
          <p:cNvSpPr txBox="1"/>
          <p:nvPr/>
        </p:nvSpPr>
        <p:spPr>
          <a:xfrm>
            <a:off x="1943100" y="5362575"/>
            <a:ext cx="8324850" cy="646331"/>
          </a:xfrm>
          <a:prstGeom prst="rect">
            <a:avLst/>
          </a:prstGeom>
          <a:noFill/>
        </p:spPr>
        <p:txBody>
          <a:bodyPr wrap="square" rtlCol="0">
            <a:spAutoFit/>
          </a:bodyPr>
          <a:lstStyle/>
          <a:p>
            <a:r>
              <a:rPr lang="en-US" dirty="0"/>
              <a:t>IARG_ADDRINT, </a:t>
            </a:r>
            <a:r>
              <a:rPr lang="en-US" dirty="0" err="1"/>
              <a:t>INS_Address</a:t>
            </a:r>
            <a:r>
              <a:rPr lang="en-US" dirty="0"/>
              <a:t>(</a:t>
            </a:r>
            <a:r>
              <a:rPr lang="en-US" dirty="0" err="1"/>
              <a:t>bbhead</a:t>
            </a:r>
            <a:r>
              <a:rPr lang="en-US" dirty="0"/>
              <a:t>),</a:t>
            </a:r>
            <a:endParaRPr lang="en-US" dirty="0">
              <a:latin typeface="Consolas" panose="020B0609020204030204" pitchFamily="49" charset="0"/>
            </a:endParaRPr>
          </a:p>
          <a:p>
            <a:r>
              <a:rPr lang="en-US" dirty="0" err="1">
                <a:latin typeface="Consolas" panose="020B0609020204030204" pitchFamily="49" charset="0"/>
              </a:rPr>
              <a:t>Bbhead</a:t>
            </a:r>
            <a:r>
              <a:rPr lang="en-US" dirty="0">
                <a:latin typeface="Consolas" panose="020B0609020204030204" pitchFamily="49" charset="0"/>
              </a:rPr>
              <a:t> = </a:t>
            </a:r>
            <a:r>
              <a:rPr lang="en-US" dirty="0" err="1"/>
              <a:t>BBL_InsHead</a:t>
            </a:r>
            <a:r>
              <a:rPr lang="en-US" dirty="0"/>
              <a:t>(</a:t>
            </a:r>
            <a:r>
              <a:rPr lang="en-US" dirty="0" err="1"/>
              <a:t>bbl</a:t>
            </a:r>
            <a:r>
              <a:rPr lang="en-US" dirty="0"/>
              <a:t>) – ( </a:t>
            </a:r>
            <a:r>
              <a:rPr lang="en-US" dirty="0" err="1"/>
              <a:t>bbl</a:t>
            </a:r>
            <a:r>
              <a:rPr lang="en-US" dirty="0"/>
              <a:t> is basic when iterating on basic blocks in trace)</a:t>
            </a:r>
            <a:endParaRPr lang="en-US" dirty="0">
              <a:latin typeface="Consolas" panose="020B0609020204030204" pitchFamily="49" charset="0"/>
            </a:endParaRPr>
          </a:p>
        </p:txBody>
      </p:sp>
    </p:spTree>
    <p:extLst>
      <p:ext uri="{BB962C8B-B14F-4D97-AF65-F5344CB8AC3E}">
        <p14:creationId xmlns:p14="http://schemas.microsoft.com/office/powerpoint/2010/main" val="169464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933ED9F-E654-4336-8545-605D33DBED4E}"/>
              </a:ext>
            </a:extLst>
          </p:cNvPr>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77871D77-1221-4B52-B1F7-10469AD7549B}"/>
              </a:ext>
            </a:extLst>
          </p:cNvPr>
          <p:cNvSpPr/>
          <p:nvPr/>
        </p:nvSpPr>
        <p:spPr>
          <a:xfrm>
            <a:off x="95250" y="276225"/>
            <a:ext cx="11753850" cy="64198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0AD02B51-CBCC-4391-9EE9-38AFBA1DE2E4}"/>
              </a:ext>
            </a:extLst>
          </p:cNvPr>
          <p:cNvSpPr/>
          <p:nvPr/>
        </p:nvSpPr>
        <p:spPr>
          <a:xfrm>
            <a:off x="445806" y="2912879"/>
            <a:ext cx="6290274" cy="268324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42" name="Rectangle 41">
            <a:extLst>
              <a:ext uri="{FF2B5EF4-FFF2-40B4-BE49-F238E27FC236}">
                <a16:creationId xmlns:a16="http://schemas.microsoft.com/office/drawing/2014/main" id="{3CF13AFA-86DC-4D46-BF69-A7E21F22BC11}"/>
              </a:ext>
            </a:extLst>
          </p:cNvPr>
          <p:cNvSpPr/>
          <p:nvPr/>
        </p:nvSpPr>
        <p:spPr>
          <a:xfrm>
            <a:off x="444235" y="953181"/>
            <a:ext cx="6291845" cy="1959698"/>
          </a:xfrm>
          <a:prstGeom prst="rect">
            <a:avLst/>
          </a:prstGeom>
          <a:solidFill>
            <a:srgbClr val="D9D9D9">
              <a:alpha val="43922"/>
            </a:srgbClr>
          </a:solidFill>
          <a:ln/>
        </p:spPr>
        <p:style>
          <a:lnRef idx="1">
            <a:schemeClr val="dk1"/>
          </a:lnRef>
          <a:fillRef idx="2">
            <a:schemeClr val="dk1"/>
          </a:fillRef>
          <a:effectRef idx="1">
            <a:schemeClr val="dk1"/>
          </a:effectRef>
          <a:fontRef idx="minor">
            <a:schemeClr val="dk1"/>
          </a:fontRef>
        </p:style>
        <p:txBody>
          <a:bodyPr rtlCol="0" anchor="t"/>
          <a:lstStyle/>
          <a:p>
            <a:r>
              <a:rPr lang="en-US" sz="1400" dirty="0"/>
              <a:t>Study path (not critical)</a:t>
            </a:r>
          </a:p>
        </p:txBody>
      </p:sp>
      <p:sp>
        <p:nvSpPr>
          <p:cNvPr id="24" name="Rectangle 23">
            <a:extLst>
              <a:ext uri="{FF2B5EF4-FFF2-40B4-BE49-F238E27FC236}">
                <a16:creationId xmlns:a16="http://schemas.microsoft.com/office/drawing/2014/main" id="{170676D9-F4BE-4819-A3C7-BF312C6665AF}"/>
              </a:ext>
            </a:extLst>
          </p:cNvPr>
          <p:cNvSpPr/>
          <p:nvPr/>
        </p:nvSpPr>
        <p:spPr>
          <a:xfrm>
            <a:off x="2807349" y="3231694"/>
            <a:ext cx="3776332" cy="147746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2396176" y="-66675"/>
            <a:ext cx="10515600" cy="1325563"/>
          </a:xfrm>
        </p:spPr>
        <p:txBody>
          <a:bodyPr>
            <a:noAutofit/>
          </a:bodyPr>
          <a:lstStyle/>
          <a:p>
            <a:r>
              <a:rPr lang="en-US" sz="4000" dirty="0">
                <a:solidFill>
                  <a:schemeClr val="bg1"/>
                </a:solidFill>
              </a:rPr>
              <a:t>Our proposal – implementation</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390900" y="3392424"/>
            <a:ext cx="667512" cy="42062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505536" y="3481597"/>
            <a:ext cx="884352" cy="66063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4811940" y="3503305"/>
            <a:ext cx="787236" cy="460619"/>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400" dirty="0"/>
              <a:t>Commit logic</a:t>
            </a:r>
          </a:p>
        </p:txBody>
      </p:sp>
      <p:sp>
        <p:nvSpPr>
          <p:cNvPr id="13" name="Rectangle 12">
            <a:extLst>
              <a:ext uri="{FF2B5EF4-FFF2-40B4-BE49-F238E27FC236}">
                <a16:creationId xmlns:a16="http://schemas.microsoft.com/office/drawing/2014/main" id="{4F48442F-68F8-48E6-A93E-F320C5188AD1}"/>
              </a:ext>
            </a:extLst>
          </p:cNvPr>
          <p:cNvSpPr/>
          <p:nvPr/>
        </p:nvSpPr>
        <p:spPr>
          <a:xfrm>
            <a:off x="36316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23" name="Rectangle 22">
            <a:extLst>
              <a:ext uri="{FF2B5EF4-FFF2-40B4-BE49-F238E27FC236}">
                <a16:creationId xmlns:a16="http://schemas.microsoft.com/office/drawing/2014/main" id="{EF8487E5-B409-49FD-B271-7662004B4D73}"/>
              </a:ext>
            </a:extLst>
          </p:cNvPr>
          <p:cNvSpPr/>
          <p:nvPr/>
        </p:nvSpPr>
        <p:spPr>
          <a:xfrm>
            <a:off x="3315359" y="4952128"/>
            <a:ext cx="689713" cy="48855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5365560" y="2622230"/>
            <a:ext cx="979208" cy="5079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VP validation</a:t>
            </a:r>
          </a:p>
        </p:txBody>
      </p:sp>
      <p:sp>
        <p:nvSpPr>
          <p:cNvPr id="26" name="Rectangle 25">
            <a:extLst>
              <a:ext uri="{FF2B5EF4-FFF2-40B4-BE49-F238E27FC236}">
                <a16:creationId xmlns:a16="http://schemas.microsoft.com/office/drawing/2014/main" id="{A8E40581-DB70-4319-9206-A8339C2EC66E}"/>
              </a:ext>
            </a:extLst>
          </p:cNvPr>
          <p:cNvSpPr/>
          <p:nvPr/>
        </p:nvSpPr>
        <p:spPr>
          <a:xfrm>
            <a:off x="3393885" y="4075373"/>
            <a:ext cx="656907" cy="37165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520501" y="4438104"/>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3784890" y="443625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DC3353-D18A-4154-903C-BE1A4898AF73}"/>
              </a:ext>
            </a:extLst>
          </p:cNvPr>
          <p:cNvCxnSpPr>
            <a:cxnSpLocks/>
          </p:cNvCxnSpPr>
          <p:nvPr/>
        </p:nvCxnSpPr>
        <p:spPr>
          <a:xfrm flipV="1">
            <a:off x="1409700" y="2790332"/>
            <a:ext cx="1144960" cy="74344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137571C-CA85-4B0C-8926-81131B2FA908}"/>
              </a:ext>
            </a:extLst>
          </p:cNvPr>
          <p:cNvSpPr/>
          <p:nvPr/>
        </p:nvSpPr>
        <p:spPr>
          <a:xfrm>
            <a:off x="2416010" y="2161389"/>
            <a:ext cx="828377"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Virtual-link</a:t>
            </a:r>
          </a:p>
        </p:txBody>
      </p: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400159" y="3905398"/>
            <a:ext cx="198312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C5B00D-F2F8-4EED-9F74-F627729BADF8}"/>
              </a:ext>
            </a:extLst>
          </p:cNvPr>
          <p:cNvCxnSpPr>
            <a:cxnSpLocks/>
          </p:cNvCxnSpPr>
          <p:nvPr/>
        </p:nvCxnSpPr>
        <p:spPr>
          <a:xfrm flipV="1">
            <a:off x="3300950" y="2433686"/>
            <a:ext cx="318550" cy="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1742521" y="3643087"/>
            <a:ext cx="973248" cy="419100"/>
          </a:xfrm>
          <a:prstGeom prst="cloud">
            <a:avLst/>
          </a:prstGeom>
          <a:solidFill>
            <a:schemeClr val="tx1">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Read uOPS</a:t>
            </a:r>
          </a:p>
        </p:txBody>
      </p:sp>
      <p:cxnSp>
        <p:nvCxnSpPr>
          <p:cNvPr id="58" name="Straight Arrow Connector 57">
            <a:extLst>
              <a:ext uri="{FF2B5EF4-FFF2-40B4-BE49-F238E27FC236}">
                <a16:creationId xmlns:a16="http://schemas.microsoft.com/office/drawing/2014/main" id="{5E42A7E6-7937-404E-9F45-F863743E9269}"/>
              </a:ext>
            </a:extLst>
          </p:cNvPr>
          <p:cNvCxnSpPr>
            <a:cxnSpLocks/>
          </p:cNvCxnSpPr>
          <p:nvPr/>
        </p:nvCxnSpPr>
        <p:spPr>
          <a:xfrm flipV="1">
            <a:off x="5543550" y="3169921"/>
            <a:ext cx="293370" cy="33527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7BB928-7F10-43C1-A03E-5A8AA21FA631}"/>
              </a:ext>
            </a:extLst>
          </p:cNvPr>
          <p:cNvCxnSpPr>
            <a:cxnSpLocks/>
          </p:cNvCxnSpPr>
          <p:nvPr/>
        </p:nvCxnSpPr>
        <p:spPr>
          <a:xfrm flipH="1" flipV="1">
            <a:off x="5147586" y="2282858"/>
            <a:ext cx="373866" cy="20126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4178837" y="3697223"/>
            <a:ext cx="62938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2EEED1-53F6-4360-B20D-7DDD3E5C7F9A}"/>
              </a:ext>
            </a:extLst>
          </p:cNvPr>
          <p:cNvCxnSpPr>
            <a:cxnSpLocks/>
          </p:cNvCxnSpPr>
          <p:nvPr/>
        </p:nvCxnSpPr>
        <p:spPr>
          <a:xfrm flipH="1">
            <a:off x="917695" y="1786378"/>
            <a:ext cx="2709425"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Cloud 72">
            <a:extLst>
              <a:ext uri="{FF2B5EF4-FFF2-40B4-BE49-F238E27FC236}">
                <a16:creationId xmlns:a16="http://schemas.microsoft.com/office/drawing/2014/main" id="{18A3E2F2-7280-420D-B877-E6CF0CE8A05D}"/>
              </a:ext>
            </a:extLst>
          </p:cNvPr>
          <p:cNvSpPr/>
          <p:nvPr/>
        </p:nvSpPr>
        <p:spPr>
          <a:xfrm>
            <a:off x="1633954" y="1281530"/>
            <a:ext cx="1461671" cy="626686"/>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Saturated confidence?</a:t>
            </a:r>
          </a:p>
        </p:txBody>
      </p:sp>
      <p:cxnSp>
        <p:nvCxnSpPr>
          <p:cNvPr id="75" name="Straight Arrow Connector 74">
            <a:extLst>
              <a:ext uri="{FF2B5EF4-FFF2-40B4-BE49-F238E27FC236}">
                <a16:creationId xmlns:a16="http://schemas.microsoft.com/office/drawing/2014/main" id="{D3679EA2-453B-4A72-8B4B-02E4DC871AD3}"/>
              </a:ext>
            </a:extLst>
          </p:cNvPr>
          <p:cNvCxnSpPr>
            <a:cxnSpLocks/>
          </p:cNvCxnSpPr>
          <p:nvPr/>
        </p:nvCxnSpPr>
        <p:spPr>
          <a:xfrm>
            <a:off x="903007" y="1783080"/>
            <a:ext cx="0" cy="164827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5C615414-FEC8-4B9A-91C2-7A019A49C83F}"/>
              </a:ext>
            </a:extLst>
          </p:cNvPr>
          <p:cNvSpPr/>
          <p:nvPr/>
        </p:nvSpPr>
        <p:spPr>
          <a:xfrm>
            <a:off x="1029776" y="2923779"/>
            <a:ext cx="1208693" cy="420867"/>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VP study enabled?</a:t>
            </a:r>
          </a:p>
        </p:txBody>
      </p:sp>
      <p:sp>
        <p:nvSpPr>
          <p:cNvPr id="16" name="Cloud 15">
            <a:extLst>
              <a:ext uri="{FF2B5EF4-FFF2-40B4-BE49-F238E27FC236}">
                <a16:creationId xmlns:a16="http://schemas.microsoft.com/office/drawing/2014/main" id="{19A16F40-4BA1-4F25-BEF0-F1CF380B543A}"/>
              </a:ext>
            </a:extLst>
          </p:cNvPr>
          <p:cNvSpPr/>
          <p:nvPr/>
        </p:nvSpPr>
        <p:spPr>
          <a:xfrm>
            <a:off x="5079530" y="1447206"/>
            <a:ext cx="1378375" cy="826222"/>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cxnSp>
        <p:nvCxnSpPr>
          <p:cNvPr id="77" name="Straight Arrow Connector 76">
            <a:extLst>
              <a:ext uri="{FF2B5EF4-FFF2-40B4-BE49-F238E27FC236}">
                <a16:creationId xmlns:a16="http://schemas.microsoft.com/office/drawing/2014/main" id="{45B37F55-E9D4-4325-A404-54AE6ABF8AB2}"/>
              </a:ext>
            </a:extLst>
          </p:cNvPr>
          <p:cNvCxnSpPr>
            <a:cxnSpLocks/>
          </p:cNvCxnSpPr>
          <p:nvPr/>
        </p:nvCxnSpPr>
        <p:spPr>
          <a:xfrm>
            <a:off x="5103591" y="2446256"/>
            <a:ext cx="335565" cy="16588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585868" y="4013444"/>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5409703" y="3039415"/>
            <a:ext cx="292230" cy="301657"/>
          </a:xfrm>
          <a:prstGeom prst="ellipse">
            <a:avLst/>
          </a:prstGeom>
          <a:ln>
            <a:solidFill>
              <a:srgbClr val="FF1919"/>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sp>
        <p:nvSpPr>
          <p:cNvPr id="82" name="Oval 81">
            <a:extLst>
              <a:ext uri="{FF2B5EF4-FFF2-40B4-BE49-F238E27FC236}">
                <a16:creationId xmlns:a16="http://schemas.microsoft.com/office/drawing/2014/main" id="{B4C11C1A-7BF1-423D-9BBF-64578F3599B6}"/>
              </a:ext>
            </a:extLst>
          </p:cNvPr>
          <p:cNvSpPr/>
          <p:nvPr/>
        </p:nvSpPr>
        <p:spPr>
          <a:xfrm>
            <a:off x="5172784" y="2185978"/>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4</a:t>
            </a:r>
            <a:endParaRPr lang="en-US" dirty="0"/>
          </a:p>
        </p:txBody>
      </p:sp>
      <p:sp>
        <p:nvSpPr>
          <p:cNvPr id="83" name="Oval 82">
            <a:extLst>
              <a:ext uri="{FF2B5EF4-FFF2-40B4-BE49-F238E27FC236}">
                <a16:creationId xmlns:a16="http://schemas.microsoft.com/office/drawing/2014/main" id="{33B251A6-FCB0-47F1-81F7-B3F50BB0E93D}"/>
              </a:ext>
            </a:extLst>
          </p:cNvPr>
          <p:cNvSpPr/>
          <p:nvPr/>
        </p:nvSpPr>
        <p:spPr>
          <a:xfrm>
            <a:off x="1217391" y="1485346"/>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5</a:t>
            </a:r>
            <a:endParaRPr lang="en-US" dirty="0"/>
          </a:p>
        </p:txBody>
      </p:sp>
      <p:sp>
        <p:nvSpPr>
          <p:cNvPr id="86" name="Oval 85">
            <a:extLst>
              <a:ext uri="{FF2B5EF4-FFF2-40B4-BE49-F238E27FC236}">
                <a16:creationId xmlns:a16="http://schemas.microsoft.com/office/drawing/2014/main" id="{A0679BC7-F4FC-4FC0-8051-BB70F0D738C8}"/>
              </a:ext>
            </a:extLst>
          </p:cNvPr>
          <p:cNvSpPr/>
          <p:nvPr/>
        </p:nvSpPr>
        <p:spPr>
          <a:xfrm>
            <a:off x="2066039" y="2744768"/>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2</a:t>
            </a:r>
            <a:endParaRPr lang="en-US" dirty="0"/>
          </a:p>
        </p:txBody>
      </p:sp>
      <p:sp>
        <p:nvSpPr>
          <p:cNvPr id="89" name="TextBox 88">
            <a:extLst>
              <a:ext uri="{FF2B5EF4-FFF2-40B4-BE49-F238E27FC236}">
                <a16:creationId xmlns:a16="http://schemas.microsoft.com/office/drawing/2014/main" id="{A799E4EC-1266-4E3A-80B3-95E984FC111A}"/>
              </a:ext>
            </a:extLst>
          </p:cNvPr>
          <p:cNvSpPr txBox="1"/>
          <p:nvPr/>
        </p:nvSpPr>
        <p:spPr>
          <a:xfrm>
            <a:off x="6741795" y="907809"/>
            <a:ext cx="5059680" cy="1754326"/>
          </a:xfrm>
          <a:prstGeom prst="rect">
            <a:avLst/>
          </a:prstGeom>
          <a:noFill/>
        </p:spPr>
        <p:txBody>
          <a:bodyPr wrap="square" rtlCol="0">
            <a:spAutoFit/>
          </a:bodyPr>
          <a:lstStyle/>
          <a:p>
            <a:r>
              <a:rPr lang="en-US" u="sng" dirty="0">
                <a:solidFill>
                  <a:srgbClr val="FF0000"/>
                </a:solidFill>
              </a:rPr>
              <a:t>Study order</a:t>
            </a:r>
          </a:p>
          <a:p>
            <a:r>
              <a:rPr lang="en-US" dirty="0">
                <a:solidFill>
                  <a:schemeClr val="bg1"/>
                </a:solidFill>
              </a:rPr>
              <a:t>(2) VP access using virtual-link, storing ROB entry.</a:t>
            </a:r>
          </a:p>
          <a:p>
            <a:r>
              <a:rPr lang="en-US" dirty="0">
                <a:solidFill>
                  <a:schemeClr val="bg1"/>
                </a:solidFill>
              </a:rPr>
              <a:t>(3) comparing result with VP value prediction.</a:t>
            </a:r>
          </a:p>
          <a:p>
            <a:r>
              <a:rPr lang="en-US" dirty="0">
                <a:solidFill>
                  <a:schemeClr val="bg1"/>
                </a:solidFill>
              </a:rPr>
              <a:t>(4) Updating/increase confidence if value correct.</a:t>
            </a:r>
          </a:p>
          <a:p>
            <a:r>
              <a:rPr lang="en-US" dirty="0">
                <a:solidFill>
                  <a:schemeClr val="bg1"/>
                </a:solidFill>
              </a:rPr>
              <a:t>(5) Copy value into micro-op entry, marking VP as enabled.</a:t>
            </a:r>
          </a:p>
        </p:txBody>
      </p:sp>
      <p:grpSp>
        <p:nvGrpSpPr>
          <p:cNvPr id="90" name="Group 89">
            <a:extLst>
              <a:ext uri="{FF2B5EF4-FFF2-40B4-BE49-F238E27FC236}">
                <a16:creationId xmlns:a16="http://schemas.microsoft.com/office/drawing/2014/main" id="{E7CE646B-BC51-4A82-A33E-0E68AB3A0A40}"/>
              </a:ext>
            </a:extLst>
          </p:cNvPr>
          <p:cNvGrpSpPr/>
          <p:nvPr/>
        </p:nvGrpSpPr>
        <p:grpSpPr>
          <a:xfrm>
            <a:off x="0" y="5623687"/>
            <a:ext cx="4792694" cy="496529"/>
            <a:chOff x="-898883" y="6022975"/>
            <a:chExt cx="4792694" cy="496529"/>
          </a:xfrm>
        </p:grpSpPr>
        <p:sp>
          <p:nvSpPr>
            <p:cNvPr id="92" name="Rectangle 91">
              <a:extLst>
                <a:ext uri="{FF2B5EF4-FFF2-40B4-BE49-F238E27FC236}">
                  <a16:creationId xmlns:a16="http://schemas.microsoft.com/office/drawing/2014/main" id="{CA5D563C-EF50-4D1D-A35E-87C0A1C1F9D6}"/>
                </a:ext>
              </a:extLst>
            </p:cNvPr>
            <p:cNvSpPr/>
            <p:nvPr/>
          </p:nvSpPr>
          <p:spPr>
            <a:xfrm>
              <a:off x="-199890" y="6099141"/>
              <a:ext cx="2373391" cy="350819"/>
            </a:xfrm>
            <a:prstGeom prst="rect">
              <a:avLst/>
            </a:prstGeom>
            <a:solidFill>
              <a:schemeClr val="tx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93" name="Rectangle 92">
              <a:extLst>
                <a:ext uri="{FF2B5EF4-FFF2-40B4-BE49-F238E27FC236}">
                  <a16:creationId xmlns:a16="http://schemas.microsoft.com/office/drawing/2014/main" id="{8C0E6278-39F6-4024-8E7D-1DF939CC7250}"/>
                </a:ext>
              </a:extLst>
            </p:cNvPr>
            <p:cNvSpPr/>
            <p:nvPr/>
          </p:nvSpPr>
          <p:spPr>
            <a:xfrm>
              <a:off x="-898883" y="6022975"/>
              <a:ext cx="754611"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uOP entry</a:t>
              </a:r>
            </a:p>
          </p:txBody>
        </p:sp>
        <p:sp>
          <p:nvSpPr>
            <p:cNvPr id="94" name="Rectangle 93">
              <a:extLst>
                <a:ext uri="{FF2B5EF4-FFF2-40B4-BE49-F238E27FC236}">
                  <a16:creationId xmlns:a16="http://schemas.microsoft.com/office/drawing/2014/main" id="{CCF191E5-F38D-4C39-9D62-FF7F189B9008}"/>
                </a:ext>
              </a:extLst>
            </p:cNvPr>
            <p:cNvSpPr/>
            <p:nvPr/>
          </p:nvSpPr>
          <p:spPr>
            <a:xfrm>
              <a:off x="2175405" y="6096381"/>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VS</a:t>
              </a:r>
            </a:p>
          </p:txBody>
        </p:sp>
        <p:sp>
          <p:nvSpPr>
            <p:cNvPr id="95" name="Rectangle 94">
              <a:extLst>
                <a:ext uri="{FF2B5EF4-FFF2-40B4-BE49-F238E27FC236}">
                  <a16:creationId xmlns:a16="http://schemas.microsoft.com/office/drawing/2014/main" id="{281A5FE1-FAD7-4DD1-A1F3-EC1A4565830D}"/>
                </a:ext>
              </a:extLst>
            </p:cNvPr>
            <p:cNvSpPr/>
            <p:nvPr/>
          </p:nvSpPr>
          <p:spPr>
            <a:xfrm>
              <a:off x="2436082" y="6096381"/>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VP</a:t>
              </a:r>
            </a:p>
          </p:txBody>
        </p:sp>
        <p:sp>
          <p:nvSpPr>
            <p:cNvPr id="96" name="Rectangle 95">
              <a:extLst>
                <a:ext uri="{FF2B5EF4-FFF2-40B4-BE49-F238E27FC236}">
                  <a16:creationId xmlns:a16="http://schemas.microsoft.com/office/drawing/2014/main" id="{625449DB-7742-4FF2-93A9-D959574EB1FF}"/>
                </a:ext>
              </a:extLst>
            </p:cNvPr>
            <p:cNvSpPr/>
            <p:nvPr/>
          </p:nvSpPr>
          <p:spPr>
            <a:xfrm>
              <a:off x="2696432" y="6096381"/>
              <a:ext cx="1197379"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solidFill>
                    <a:schemeClr val="tx1"/>
                  </a:solidFill>
                </a:rPr>
                <a:t>Link</a:t>
              </a:r>
              <a:r>
                <a:rPr lang="en-US" sz="1200" b="1" dirty="0"/>
                <a:t> / Value</a:t>
              </a:r>
            </a:p>
          </p:txBody>
        </p:sp>
      </p:grpSp>
      <p:sp>
        <p:nvSpPr>
          <p:cNvPr id="97" name="TextBox 96">
            <a:extLst>
              <a:ext uri="{FF2B5EF4-FFF2-40B4-BE49-F238E27FC236}">
                <a16:creationId xmlns:a16="http://schemas.microsoft.com/office/drawing/2014/main" id="{715D884E-7BB5-4498-BF5D-F9B552DC05D0}"/>
              </a:ext>
            </a:extLst>
          </p:cNvPr>
          <p:cNvSpPr txBox="1"/>
          <p:nvPr/>
        </p:nvSpPr>
        <p:spPr>
          <a:xfrm>
            <a:off x="693421" y="6053102"/>
            <a:ext cx="5303519" cy="584775"/>
          </a:xfrm>
          <a:prstGeom prst="rect">
            <a:avLst/>
          </a:prstGeom>
          <a:noFill/>
        </p:spPr>
        <p:txBody>
          <a:bodyPr wrap="square" rtlCol="0">
            <a:spAutoFit/>
          </a:bodyPr>
          <a:lstStyle/>
          <a:p>
            <a:r>
              <a:rPr lang="en-US" sz="1600" dirty="0">
                <a:solidFill>
                  <a:schemeClr val="bg1"/>
                </a:solidFill>
              </a:rPr>
              <a:t>VS – Study valid, VP – Predict valid, </a:t>
            </a:r>
          </a:p>
          <a:p>
            <a:r>
              <a:rPr lang="en-US" sz="1600" dirty="0">
                <a:solidFill>
                  <a:schemeClr val="bg1"/>
                </a:solidFill>
              </a:rPr>
              <a:t>Link – virtual-link info, Value –predicted value</a:t>
            </a:r>
          </a:p>
        </p:txBody>
      </p:sp>
      <p:sp>
        <p:nvSpPr>
          <p:cNvPr id="44" name="TextBox 43">
            <a:extLst>
              <a:ext uri="{FF2B5EF4-FFF2-40B4-BE49-F238E27FC236}">
                <a16:creationId xmlns:a16="http://schemas.microsoft.com/office/drawing/2014/main" id="{7549341B-E309-4970-AD44-EC8CB165CCEF}"/>
              </a:ext>
            </a:extLst>
          </p:cNvPr>
          <p:cNvSpPr txBox="1"/>
          <p:nvPr/>
        </p:nvSpPr>
        <p:spPr>
          <a:xfrm>
            <a:off x="6753225" y="2670849"/>
            <a:ext cx="5128260" cy="2308324"/>
          </a:xfrm>
          <a:prstGeom prst="rect">
            <a:avLst/>
          </a:prstGeom>
          <a:noFill/>
        </p:spPr>
        <p:txBody>
          <a:bodyPr wrap="square" rtlCol="0">
            <a:spAutoFit/>
          </a:bodyPr>
          <a:lstStyle/>
          <a:p>
            <a:r>
              <a:rPr lang="en-US" u="sng" dirty="0">
                <a:solidFill>
                  <a:srgbClr val="0070C0"/>
                </a:solidFill>
              </a:rPr>
              <a:t>Prediction order (predicted uOP)</a:t>
            </a:r>
          </a:p>
          <a:p>
            <a:r>
              <a:rPr lang="en-US" dirty="0">
                <a:solidFill>
                  <a:schemeClr val="bg1"/>
                </a:solidFill>
              </a:rPr>
              <a:t>(</a:t>
            </a:r>
            <a:r>
              <a:rPr lang="en-US" dirty="0">
                <a:solidFill>
                  <a:schemeClr val="bg1"/>
                </a:solidFill>
                <a:sym typeface="Symbol" panose="05050102010706020507" pitchFamily="18" charset="2"/>
              </a:rPr>
              <a:t>) </a:t>
            </a:r>
            <a:r>
              <a:rPr lang="en-US" dirty="0">
                <a:solidFill>
                  <a:schemeClr val="bg1"/>
                </a:solidFill>
              </a:rPr>
              <a:t>Mark uOP value as valid to be used speculatively if VP enabled.</a:t>
            </a:r>
          </a:p>
          <a:p>
            <a:r>
              <a:rPr lang="en-US" dirty="0">
                <a:solidFill>
                  <a:schemeClr val="bg1"/>
                </a:solidFill>
                <a:sym typeface="Symbol" panose="05050102010706020507" pitchFamily="18" charset="2"/>
              </a:rPr>
              <a:t>() </a:t>
            </a:r>
            <a:r>
              <a:rPr lang="en-US" dirty="0">
                <a:solidFill>
                  <a:schemeClr val="bg1"/>
                </a:solidFill>
              </a:rPr>
              <a:t>compare result value with prediction value.</a:t>
            </a:r>
          </a:p>
          <a:p>
            <a:r>
              <a:rPr lang="en-US" dirty="0">
                <a:solidFill>
                  <a:schemeClr val="bg1"/>
                </a:solidFill>
                <a:sym typeface="Symbol" panose="05050102010706020507" pitchFamily="18" charset="2"/>
              </a:rPr>
              <a:t>() </a:t>
            </a:r>
            <a:r>
              <a:rPr lang="en-US" dirty="0">
                <a:solidFill>
                  <a:schemeClr val="bg1"/>
                </a:solidFill>
              </a:rPr>
              <a:t>On correct value, mark uOP as ready for commit. On bad prediction, flush the pipe from last checkpoint.</a:t>
            </a:r>
          </a:p>
          <a:p>
            <a:r>
              <a:rPr lang="en-US" dirty="0">
                <a:solidFill>
                  <a:schemeClr val="bg1"/>
                </a:solidFill>
                <a:sym typeface="Symbol" panose="05050102010706020507" pitchFamily="18" charset="2"/>
              </a:rPr>
              <a:t>() </a:t>
            </a:r>
            <a:r>
              <a:rPr lang="en-US" dirty="0">
                <a:solidFill>
                  <a:schemeClr val="bg1"/>
                </a:solidFill>
              </a:rPr>
              <a:t>Commit uop usual.</a:t>
            </a:r>
          </a:p>
        </p:txBody>
      </p:sp>
      <p:sp>
        <p:nvSpPr>
          <p:cNvPr id="48" name="Oval 47">
            <a:extLst>
              <a:ext uri="{FF2B5EF4-FFF2-40B4-BE49-F238E27FC236}">
                <a16:creationId xmlns:a16="http://schemas.microsoft.com/office/drawing/2014/main" id="{B3C8ED73-3802-47C2-8946-E851EE740D69}"/>
              </a:ext>
            </a:extLst>
          </p:cNvPr>
          <p:cNvSpPr/>
          <p:nvPr/>
        </p:nvSpPr>
        <p:spPr>
          <a:xfrm>
            <a:off x="1841900" y="4040876"/>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49" name="Oval 48">
            <a:extLst>
              <a:ext uri="{FF2B5EF4-FFF2-40B4-BE49-F238E27FC236}">
                <a16:creationId xmlns:a16="http://schemas.microsoft.com/office/drawing/2014/main" id="{4985ECF5-83EE-484F-A1C9-A2ED2791FC5A}"/>
              </a:ext>
            </a:extLst>
          </p:cNvPr>
          <p:cNvSpPr/>
          <p:nvPr/>
        </p:nvSpPr>
        <p:spPr>
          <a:xfrm>
            <a:off x="5603341" y="3780322"/>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a:t>
            </a:r>
          </a:p>
        </p:txBody>
      </p:sp>
      <p:sp>
        <p:nvSpPr>
          <p:cNvPr id="50" name="Oval 49">
            <a:extLst>
              <a:ext uri="{FF2B5EF4-FFF2-40B4-BE49-F238E27FC236}">
                <a16:creationId xmlns:a16="http://schemas.microsoft.com/office/drawing/2014/main" id="{38A855D5-A610-434C-9414-5D730A1DCB40}"/>
              </a:ext>
            </a:extLst>
          </p:cNvPr>
          <p:cNvSpPr/>
          <p:nvPr/>
        </p:nvSpPr>
        <p:spPr>
          <a:xfrm>
            <a:off x="3494639" y="3187624"/>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p:sp>
        <p:nvSpPr>
          <p:cNvPr id="53" name="Oval 52">
            <a:extLst>
              <a:ext uri="{FF2B5EF4-FFF2-40B4-BE49-F238E27FC236}">
                <a16:creationId xmlns:a16="http://schemas.microsoft.com/office/drawing/2014/main" id="{A2FBDF8D-55A0-47B4-A5C7-D5D670C1AD1C}"/>
              </a:ext>
            </a:extLst>
          </p:cNvPr>
          <p:cNvSpPr/>
          <p:nvPr/>
        </p:nvSpPr>
        <p:spPr>
          <a:xfrm>
            <a:off x="3217271" y="3176956"/>
            <a:ext cx="292230" cy="301657"/>
          </a:xfrm>
          <a:prstGeom prst="ellipse">
            <a:avLst/>
          </a:prstGeom>
          <a:ln>
            <a:solidFill>
              <a:srgbClr val="FF191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54" name="TextBox 53">
            <a:extLst>
              <a:ext uri="{FF2B5EF4-FFF2-40B4-BE49-F238E27FC236}">
                <a16:creationId xmlns:a16="http://schemas.microsoft.com/office/drawing/2014/main" id="{D5F79AF1-6367-4F38-B58D-B3A02008C5E2}"/>
              </a:ext>
            </a:extLst>
          </p:cNvPr>
          <p:cNvSpPr txBox="1"/>
          <p:nvPr/>
        </p:nvSpPr>
        <p:spPr>
          <a:xfrm>
            <a:off x="6747141" y="5002207"/>
            <a:ext cx="4989564" cy="1477328"/>
          </a:xfrm>
          <a:prstGeom prst="rect">
            <a:avLst/>
          </a:prstGeom>
          <a:noFill/>
        </p:spPr>
        <p:txBody>
          <a:bodyPr wrap="square" rtlCol="0">
            <a:spAutoFit/>
          </a:bodyPr>
          <a:lstStyle/>
          <a:p>
            <a:r>
              <a:rPr lang="en-US" u="sng" dirty="0">
                <a:solidFill>
                  <a:srgbClr val="00B050"/>
                </a:solidFill>
              </a:rPr>
              <a:t>Prediction using (using uOP)</a:t>
            </a:r>
          </a:p>
          <a:p>
            <a:r>
              <a:rPr lang="en-US" dirty="0">
                <a:solidFill>
                  <a:schemeClr val="bg1"/>
                </a:solidFill>
              </a:rPr>
              <a:t>(b) When checking operands readiness, if VP is enabled on operand, use predicted value.</a:t>
            </a:r>
          </a:p>
          <a:p>
            <a:r>
              <a:rPr lang="en-US" dirty="0">
                <a:solidFill>
                  <a:schemeClr val="bg1"/>
                </a:solidFill>
              </a:rPr>
              <a:t>(c) If predicted uOP committed this uOP can commit safely, else it will be flushed.</a:t>
            </a:r>
          </a:p>
        </p:txBody>
      </p:sp>
      <p:sp>
        <p:nvSpPr>
          <p:cNvPr id="55" name="Rectangle 54">
            <a:extLst>
              <a:ext uri="{FF2B5EF4-FFF2-40B4-BE49-F238E27FC236}">
                <a16:creationId xmlns:a16="http://schemas.microsoft.com/office/drawing/2014/main" id="{0D017C25-5673-4A24-9790-15571B4F2767}"/>
              </a:ext>
            </a:extLst>
          </p:cNvPr>
          <p:cNvSpPr/>
          <p:nvPr/>
        </p:nvSpPr>
        <p:spPr>
          <a:xfrm>
            <a:off x="4516612" y="4167723"/>
            <a:ext cx="875520" cy="4796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Compare VP</a:t>
            </a:r>
          </a:p>
        </p:txBody>
      </p:sp>
      <p:sp>
        <p:nvSpPr>
          <p:cNvPr id="59" name="Oval 58">
            <a:extLst>
              <a:ext uri="{FF2B5EF4-FFF2-40B4-BE49-F238E27FC236}">
                <a16:creationId xmlns:a16="http://schemas.microsoft.com/office/drawing/2014/main" id="{20C6E3E6-83C2-420A-801A-804200A58B26}"/>
              </a:ext>
            </a:extLst>
          </p:cNvPr>
          <p:cNvSpPr/>
          <p:nvPr/>
        </p:nvSpPr>
        <p:spPr>
          <a:xfrm>
            <a:off x="2136032" y="4056116"/>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Symbol" panose="05050102010706020507" pitchFamily="18" charset="2"/>
                <a:sym typeface="Symbol" panose="05050102010706020507" pitchFamily="18" charset="2"/>
              </a:rPr>
              <a:t></a:t>
            </a:r>
            <a:endParaRPr lang="en-US" dirty="0">
              <a:latin typeface="Symbol" panose="05050102010706020507" pitchFamily="18" charset="2"/>
            </a:endParaRPr>
          </a:p>
        </p:txBody>
      </p:sp>
      <p:sp>
        <p:nvSpPr>
          <p:cNvPr id="60" name="Oval 59">
            <a:extLst>
              <a:ext uri="{FF2B5EF4-FFF2-40B4-BE49-F238E27FC236}">
                <a16:creationId xmlns:a16="http://schemas.microsoft.com/office/drawing/2014/main" id="{7E2E1CEA-5369-4CFF-A7C3-64FDB444D058}"/>
              </a:ext>
            </a:extLst>
          </p:cNvPr>
          <p:cNvSpPr/>
          <p:nvPr/>
        </p:nvSpPr>
        <p:spPr>
          <a:xfrm>
            <a:off x="5348963" y="3803182"/>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sp>
        <p:nvSpPr>
          <p:cNvPr id="61" name="Oval 60">
            <a:extLst>
              <a:ext uri="{FF2B5EF4-FFF2-40B4-BE49-F238E27FC236}">
                <a16:creationId xmlns:a16="http://schemas.microsoft.com/office/drawing/2014/main" id="{54345F02-2DF7-4DE1-AE71-53F387027B87}"/>
              </a:ext>
            </a:extLst>
          </p:cNvPr>
          <p:cNvSpPr/>
          <p:nvPr/>
        </p:nvSpPr>
        <p:spPr>
          <a:xfrm>
            <a:off x="3785723" y="3201340"/>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sp>
        <p:nvSpPr>
          <p:cNvPr id="62" name="Oval 61">
            <a:extLst>
              <a:ext uri="{FF2B5EF4-FFF2-40B4-BE49-F238E27FC236}">
                <a16:creationId xmlns:a16="http://schemas.microsoft.com/office/drawing/2014/main" id="{DD454BD4-36EB-4D2B-9933-A924B313D34A}"/>
              </a:ext>
            </a:extLst>
          </p:cNvPr>
          <p:cNvSpPr/>
          <p:nvPr/>
        </p:nvSpPr>
        <p:spPr>
          <a:xfrm>
            <a:off x="4273954" y="4817250"/>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l-GR" dirty="0">
                <a:latin typeface="Corbel" panose="020B0503020204020204" pitchFamily="34" charset="0"/>
                <a:sym typeface="Symbol" panose="05050102010706020507" pitchFamily="18" charset="2"/>
              </a:rPr>
              <a:t>γ</a:t>
            </a:r>
            <a:endParaRPr lang="en-US" dirty="0"/>
          </a:p>
        </p:txBody>
      </p:sp>
      <p:cxnSp>
        <p:nvCxnSpPr>
          <p:cNvPr id="64" name="Straight Arrow Connector 63">
            <a:extLst>
              <a:ext uri="{FF2B5EF4-FFF2-40B4-BE49-F238E27FC236}">
                <a16:creationId xmlns:a16="http://schemas.microsoft.com/office/drawing/2014/main" id="{D4406D0E-87D7-4784-93E0-D1D0DFED5ED3}"/>
              </a:ext>
            </a:extLst>
          </p:cNvPr>
          <p:cNvCxnSpPr>
            <a:cxnSpLocks/>
          </p:cNvCxnSpPr>
          <p:nvPr/>
        </p:nvCxnSpPr>
        <p:spPr>
          <a:xfrm flipV="1">
            <a:off x="4110087" y="4647415"/>
            <a:ext cx="631595" cy="395925"/>
          </a:xfrm>
          <a:prstGeom prst="straightConnector1">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BAA40596-7BC7-44AB-B280-9F9429F2E3B3}"/>
              </a:ext>
            </a:extLst>
          </p:cNvPr>
          <p:cNvSpPr/>
          <p:nvPr/>
        </p:nvSpPr>
        <p:spPr>
          <a:xfrm>
            <a:off x="5230382" y="4441279"/>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cxnSp>
        <p:nvCxnSpPr>
          <p:cNvPr id="12" name="Straight Arrow Connector 11">
            <a:extLst>
              <a:ext uri="{FF2B5EF4-FFF2-40B4-BE49-F238E27FC236}">
                <a16:creationId xmlns:a16="http://schemas.microsoft.com/office/drawing/2014/main" id="{3411F251-5B97-4EC2-966A-2EE5A11ED9D6}"/>
              </a:ext>
            </a:extLst>
          </p:cNvPr>
          <p:cNvCxnSpPr>
            <a:stCxn id="20" idx="2"/>
            <a:endCxn id="26" idx="0"/>
          </p:cNvCxnSpPr>
          <p:nvPr/>
        </p:nvCxnSpPr>
        <p:spPr>
          <a:xfrm flipH="1">
            <a:off x="3722339" y="3813048"/>
            <a:ext cx="2317" cy="26232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702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933ED9F-E654-4336-8545-605D33DBED4E}"/>
              </a:ext>
            </a:extLst>
          </p:cNvPr>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77871D77-1221-4B52-B1F7-10469AD7549B}"/>
              </a:ext>
            </a:extLst>
          </p:cNvPr>
          <p:cNvSpPr/>
          <p:nvPr/>
        </p:nvSpPr>
        <p:spPr>
          <a:xfrm>
            <a:off x="386255" y="885825"/>
            <a:ext cx="6645166" cy="58102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0AD02B51-CBCC-4391-9EE9-38AFBA1DE2E4}"/>
              </a:ext>
            </a:extLst>
          </p:cNvPr>
          <p:cNvSpPr/>
          <p:nvPr/>
        </p:nvSpPr>
        <p:spPr>
          <a:xfrm>
            <a:off x="445805" y="2912879"/>
            <a:ext cx="6496171" cy="268324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42" name="Rectangle 41">
            <a:extLst>
              <a:ext uri="{FF2B5EF4-FFF2-40B4-BE49-F238E27FC236}">
                <a16:creationId xmlns:a16="http://schemas.microsoft.com/office/drawing/2014/main" id="{3CF13AFA-86DC-4D46-BF69-A7E21F22BC11}"/>
              </a:ext>
            </a:extLst>
          </p:cNvPr>
          <p:cNvSpPr/>
          <p:nvPr/>
        </p:nvSpPr>
        <p:spPr>
          <a:xfrm>
            <a:off x="444235" y="953181"/>
            <a:ext cx="6497741" cy="1959698"/>
          </a:xfrm>
          <a:prstGeom prst="rect">
            <a:avLst/>
          </a:prstGeom>
          <a:solidFill>
            <a:srgbClr val="D9D9D9">
              <a:alpha val="43922"/>
            </a:srgbClr>
          </a:solidFill>
          <a:ln/>
        </p:spPr>
        <p:style>
          <a:lnRef idx="1">
            <a:schemeClr val="dk1"/>
          </a:lnRef>
          <a:fillRef idx="2">
            <a:schemeClr val="dk1"/>
          </a:fillRef>
          <a:effectRef idx="1">
            <a:schemeClr val="dk1"/>
          </a:effectRef>
          <a:fontRef idx="minor">
            <a:schemeClr val="dk1"/>
          </a:fontRef>
        </p:style>
        <p:txBody>
          <a:bodyPr rtlCol="0" anchor="t"/>
          <a:lstStyle/>
          <a:p>
            <a:r>
              <a:rPr lang="en-US" sz="1400" dirty="0"/>
              <a:t>Study path (not critical)</a:t>
            </a:r>
          </a:p>
        </p:txBody>
      </p:sp>
      <p:sp>
        <p:nvSpPr>
          <p:cNvPr id="24" name="Rectangle 23">
            <a:extLst>
              <a:ext uri="{FF2B5EF4-FFF2-40B4-BE49-F238E27FC236}">
                <a16:creationId xmlns:a16="http://schemas.microsoft.com/office/drawing/2014/main" id="{170676D9-F4BE-4819-A3C7-BF312C6665AF}"/>
              </a:ext>
            </a:extLst>
          </p:cNvPr>
          <p:cNvSpPr/>
          <p:nvPr/>
        </p:nvSpPr>
        <p:spPr>
          <a:xfrm>
            <a:off x="2807349" y="3231694"/>
            <a:ext cx="3776332" cy="147746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0201" y="-662782"/>
            <a:ext cx="10515600" cy="1325563"/>
          </a:xfrm>
        </p:spPr>
        <p:txBody>
          <a:bodyPr>
            <a:noAutofit/>
          </a:bodyPr>
          <a:lstStyle/>
          <a:p>
            <a:r>
              <a:rPr lang="en-US" sz="4000" dirty="0">
                <a:solidFill>
                  <a:schemeClr val="bg1"/>
                </a:solidFill>
              </a:rPr>
              <a:t>Our proposal – implementation</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2416968-F520-4305-AF51-2ADDAA348E7D}"/>
              </a:ext>
            </a:extLst>
          </p:cNvPr>
          <p:cNvSpPr/>
          <p:nvPr/>
        </p:nvSpPr>
        <p:spPr>
          <a:xfrm>
            <a:off x="3390900" y="3392424"/>
            <a:ext cx="667512" cy="42062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22" name="Rectangle 21">
            <a:extLst>
              <a:ext uri="{FF2B5EF4-FFF2-40B4-BE49-F238E27FC236}">
                <a16:creationId xmlns:a16="http://schemas.microsoft.com/office/drawing/2014/main" id="{C592D19A-E0E4-4066-BF53-EDE60C007CEE}"/>
              </a:ext>
            </a:extLst>
          </p:cNvPr>
          <p:cNvSpPr/>
          <p:nvPr/>
        </p:nvSpPr>
        <p:spPr>
          <a:xfrm>
            <a:off x="505536" y="3481597"/>
            <a:ext cx="884352" cy="66063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11" name="Rectangle 10">
            <a:extLst>
              <a:ext uri="{FF2B5EF4-FFF2-40B4-BE49-F238E27FC236}">
                <a16:creationId xmlns:a16="http://schemas.microsoft.com/office/drawing/2014/main" id="{0259535E-57FF-4AB2-9AAD-B9DA4B34F13A}"/>
              </a:ext>
            </a:extLst>
          </p:cNvPr>
          <p:cNvSpPr/>
          <p:nvPr/>
        </p:nvSpPr>
        <p:spPr>
          <a:xfrm>
            <a:off x="4811940" y="3503305"/>
            <a:ext cx="787236" cy="460619"/>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400" dirty="0"/>
              <a:t>Commit logic</a:t>
            </a:r>
          </a:p>
        </p:txBody>
      </p:sp>
      <p:sp>
        <p:nvSpPr>
          <p:cNvPr id="13" name="Rectangle 12">
            <a:extLst>
              <a:ext uri="{FF2B5EF4-FFF2-40B4-BE49-F238E27FC236}">
                <a16:creationId xmlns:a16="http://schemas.microsoft.com/office/drawing/2014/main" id="{4F48442F-68F8-48E6-A93E-F320C5188AD1}"/>
              </a:ext>
            </a:extLst>
          </p:cNvPr>
          <p:cNvSpPr/>
          <p:nvPr/>
        </p:nvSpPr>
        <p:spPr>
          <a:xfrm>
            <a:off x="36316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23" name="Rectangle 22">
            <a:extLst>
              <a:ext uri="{FF2B5EF4-FFF2-40B4-BE49-F238E27FC236}">
                <a16:creationId xmlns:a16="http://schemas.microsoft.com/office/drawing/2014/main" id="{EF8487E5-B409-49FD-B271-7662004B4D73}"/>
              </a:ext>
            </a:extLst>
          </p:cNvPr>
          <p:cNvSpPr/>
          <p:nvPr/>
        </p:nvSpPr>
        <p:spPr>
          <a:xfrm>
            <a:off x="3315359" y="4952128"/>
            <a:ext cx="689713" cy="48855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25" name="Rectangle 24">
            <a:extLst>
              <a:ext uri="{FF2B5EF4-FFF2-40B4-BE49-F238E27FC236}">
                <a16:creationId xmlns:a16="http://schemas.microsoft.com/office/drawing/2014/main" id="{B5603B69-708F-487A-8EBB-13CA8D8DF6C4}"/>
              </a:ext>
            </a:extLst>
          </p:cNvPr>
          <p:cNvSpPr/>
          <p:nvPr/>
        </p:nvSpPr>
        <p:spPr>
          <a:xfrm>
            <a:off x="5365560" y="2622230"/>
            <a:ext cx="979208" cy="5079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VP validation</a:t>
            </a:r>
          </a:p>
        </p:txBody>
      </p:sp>
      <p:sp>
        <p:nvSpPr>
          <p:cNvPr id="26" name="Rectangle 25">
            <a:extLst>
              <a:ext uri="{FF2B5EF4-FFF2-40B4-BE49-F238E27FC236}">
                <a16:creationId xmlns:a16="http://schemas.microsoft.com/office/drawing/2014/main" id="{A8E40581-DB70-4319-9206-A8339C2EC66E}"/>
              </a:ext>
            </a:extLst>
          </p:cNvPr>
          <p:cNvSpPr/>
          <p:nvPr/>
        </p:nvSpPr>
        <p:spPr>
          <a:xfrm>
            <a:off x="3393885" y="4075373"/>
            <a:ext cx="656907" cy="37165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27" name="Straight Arrow Connector 26">
            <a:extLst>
              <a:ext uri="{FF2B5EF4-FFF2-40B4-BE49-F238E27FC236}">
                <a16:creationId xmlns:a16="http://schemas.microsoft.com/office/drawing/2014/main" id="{60F91BEF-3AE7-4C09-B6F1-E95FAB4C01F4}"/>
              </a:ext>
            </a:extLst>
          </p:cNvPr>
          <p:cNvCxnSpPr>
            <a:cxnSpLocks/>
          </p:cNvCxnSpPr>
          <p:nvPr/>
        </p:nvCxnSpPr>
        <p:spPr>
          <a:xfrm>
            <a:off x="3520501" y="4438104"/>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586571-6297-487D-A186-62E2E5FFCC7B}"/>
              </a:ext>
            </a:extLst>
          </p:cNvPr>
          <p:cNvCxnSpPr>
            <a:cxnSpLocks/>
          </p:cNvCxnSpPr>
          <p:nvPr/>
        </p:nvCxnSpPr>
        <p:spPr>
          <a:xfrm flipV="1">
            <a:off x="3784890" y="443625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DC3353-D18A-4154-903C-BE1A4898AF73}"/>
              </a:ext>
            </a:extLst>
          </p:cNvPr>
          <p:cNvCxnSpPr>
            <a:cxnSpLocks/>
          </p:cNvCxnSpPr>
          <p:nvPr/>
        </p:nvCxnSpPr>
        <p:spPr>
          <a:xfrm flipV="1">
            <a:off x="1409700" y="2790332"/>
            <a:ext cx="1144960" cy="74344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137571C-CA85-4B0C-8926-81131B2FA908}"/>
              </a:ext>
            </a:extLst>
          </p:cNvPr>
          <p:cNvSpPr/>
          <p:nvPr/>
        </p:nvSpPr>
        <p:spPr>
          <a:xfrm>
            <a:off x="2416010" y="2161389"/>
            <a:ext cx="828377"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Virtual-link</a:t>
            </a:r>
          </a:p>
        </p:txBody>
      </p:sp>
      <p:cxnSp>
        <p:nvCxnSpPr>
          <p:cNvPr id="45" name="Straight Arrow Connector 44">
            <a:extLst>
              <a:ext uri="{FF2B5EF4-FFF2-40B4-BE49-F238E27FC236}">
                <a16:creationId xmlns:a16="http://schemas.microsoft.com/office/drawing/2014/main" id="{8BE98576-D382-49A3-AD81-EEEFA09036DA}"/>
              </a:ext>
            </a:extLst>
          </p:cNvPr>
          <p:cNvCxnSpPr>
            <a:cxnSpLocks/>
          </p:cNvCxnSpPr>
          <p:nvPr/>
        </p:nvCxnSpPr>
        <p:spPr>
          <a:xfrm>
            <a:off x="1400159" y="3905398"/>
            <a:ext cx="198312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C5B00D-F2F8-4EED-9F74-F627729BADF8}"/>
              </a:ext>
            </a:extLst>
          </p:cNvPr>
          <p:cNvCxnSpPr>
            <a:cxnSpLocks/>
          </p:cNvCxnSpPr>
          <p:nvPr/>
        </p:nvCxnSpPr>
        <p:spPr>
          <a:xfrm flipV="1">
            <a:off x="3300950" y="2433686"/>
            <a:ext cx="318550" cy="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loud 55">
            <a:extLst>
              <a:ext uri="{FF2B5EF4-FFF2-40B4-BE49-F238E27FC236}">
                <a16:creationId xmlns:a16="http://schemas.microsoft.com/office/drawing/2014/main" id="{20B02DBA-0F65-4287-B942-8C883BA0F404}"/>
              </a:ext>
            </a:extLst>
          </p:cNvPr>
          <p:cNvSpPr/>
          <p:nvPr/>
        </p:nvSpPr>
        <p:spPr>
          <a:xfrm>
            <a:off x="1742521" y="3643087"/>
            <a:ext cx="973248" cy="419100"/>
          </a:xfrm>
          <a:prstGeom prst="cloud">
            <a:avLst/>
          </a:prstGeom>
          <a:solidFill>
            <a:schemeClr val="tx1">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Read uOPS</a:t>
            </a:r>
          </a:p>
        </p:txBody>
      </p:sp>
      <p:cxnSp>
        <p:nvCxnSpPr>
          <p:cNvPr id="58" name="Straight Arrow Connector 57">
            <a:extLst>
              <a:ext uri="{FF2B5EF4-FFF2-40B4-BE49-F238E27FC236}">
                <a16:creationId xmlns:a16="http://schemas.microsoft.com/office/drawing/2014/main" id="{5E42A7E6-7937-404E-9F45-F863743E9269}"/>
              </a:ext>
            </a:extLst>
          </p:cNvPr>
          <p:cNvCxnSpPr>
            <a:cxnSpLocks/>
          </p:cNvCxnSpPr>
          <p:nvPr/>
        </p:nvCxnSpPr>
        <p:spPr>
          <a:xfrm flipV="1">
            <a:off x="5543550" y="3169921"/>
            <a:ext cx="293370" cy="33527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7BB928-7F10-43C1-A03E-5A8AA21FA631}"/>
              </a:ext>
            </a:extLst>
          </p:cNvPr>
          <p:cNvCxnSpPr>
            <a:cxnSpLocks/>
          </p:cNvCxnSpPr>
          <p:nvPr/>
        </p:nvCxnSpPr>
        <p:spPr>
          <a:xfrm flipH="1" flipV="1">
            <a:off x="5147586" y="2282858"/>
            <a:ext cx="373866" cy="20126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8A18F81-1222-4AC6-8927-45B5E9D60D91}"/>
              </a:ext>
            </a:extLst>
          </p:cNvPr>
          <p:cNvCxnSpPr>
            <a:cxnSpLocks/>
          </p:cNvCxnSpPr>
          <p:nvPr/>
        </p:nvCxnSpPr>
        <p:spPr>
          <a:xfrm>
            <a:off x="4178837" y="3697223"/>
            <a:ext cx="62938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2EEED1-53F6-4360-B20D-7DDD3E5C7F9A}"/>
              </a:ext>
            </a:extLst>
          </p:cNvPr>
          <p:cNvCxnSpPr>
            <a:cxnSpLocks/>
          </p:cNvCxnSpPr>
          <p:nvPr/>
        </p:nvCxnSpPr>
        <p:spPr>
          <a:xfrm flipH="1">
            <a:off x="917695" y="1786378"/>
            <a:ext cx="2709425"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Cloud 72">
            <a:extLst>
              <a:ext uri="{FF2B5EF4-FFF2-40B4-BE49-F238E27FC236}">
                <a16:creationId xmlns:a16="http://schemas.microsoft.com/office/drawing/2014/main" id="{18A3E2F2-7280-420D-B877-E6CF0CE8A05D}"/>
              </a:ext>
            </a:extLst>
          </p:cNvPr>
          <p:cNvSpPr/>
          <p:nvPr/>
        </p:nvSpPr>
        <p:spPr>
          <a:xfrm>
            <a:off x="1633954" y="1281530"/>
            <a:ext cx="1461671" cy="626686"/>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Saturated confidence?</a:t>
            </a:r>
          </a:p>
        </p:txBody>
      </p:sp>
      <p:cxnSp>
        <p:nvCxnSpPr>
          <p:cNvPr id="75" name="Straight Arrow Connector 74">
            <a:extLst>
              <a:ext uri="{FF2B5EF4-FFF2-40B4-BE49-F238E27FC236}">
                <a16:creationId xmlns:a16="http://schemas.microsoft.com/office/drawing/2014/main" id="{D3679EA2-453B-4A72-8B4B-02E4DC871AD3}"/>
              </a:ext>
            </a:extLst>
          </p:cNvPr>
          <p:cNvCxnSpPr>
            <a:cxnSpLocks/>
          </p:cNvCxnSpPr>
          <p:nvPr/>
        </p:nvCxnSpPr>
        <p:spPr>
          <a:xfrm>
            <a:off x="903007" y="1783080"/>
            <a:ext cx="0" cy="164827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5C615414-FEC8-4B9A-91C2-7A019A49C83F}"/>
              </a:ext>
            </a:extLst>
          </p:cNvPr>
          <p:cNvSpPr/>
          <p:nvPr/>
        </p:nvSpPr>
        <p:spPr>
          <a:xfrm>
            <a:off x="1029776" y="2923779"/>
            <a:ext cx="1208693" cy="420867"/>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VP study enabled?</a:t>
            </a:r>
          </a:p>
        </p:txBody>
      </p:sp>
      <p:sp>
        <p:nvSpPr>
          <p:cNvPr id="16" name="Cloud 15">
            <a:extLst>
              <a:ext uri="{FF2B5EF4-FFF2-40B4-BE49-F238E27FC236}">
                <a16:creationId xmlns:a16="http://schemas.microsoft.com/office/drawing/2014/main" id="{19A16F40-4BA1-4F25-BEF0-F1CF380B543A}"/>
              </a:ext>
            </a:extLst>
          </p:cNvPr>
          <p:cNvSpPr/>
          <p:nvPr/>
        </p:nvSpPr>
        <p:spPr>
          <a:xfrm>
            <a:off x="5079530" y="1447206"/>
            <a:ext cx="1378375" cy="826222"/>
          </a:xfrm>
          <a:prstGeom prst="cloud">
            <a:avLst/>
          </a:prstGeom>
          <a:solidFill>
            <a:schemeClr val="tx1">
              <a:lumMod val="75000"/>
            </a:schemeClr>
          </a:solidFill>
          <a:ln>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cxnSp>
        <p:nvCxnSpPr>
          <p:cNvPr id="77" name="Straight Arrow Connector 76">
            <a:extLst>
              <a:ext uri="{FF2B5EF4-FFF2-40B4-BE49-F238E27FC236}">
                <a16:creationId xmlns:a16="http://schemas.microsoft.com/office/drawing/2014/main" id="{45B37F55-E9D4-4325-A404-54AE6ABF8AB2}"/>
              </a:ext>
            </a:extLst>
          </p:cNvPr>
          <p:cNvCxnSpPr>
            <a:cxnSpLocks/>
          </p:cNvCxnSpPr>
          <p:nvPr/>
        </p:nvCxnSpPr>
        <p:spPr>
          <a:xfrm>
            <a:off x="5103591" y="2446256"/>
            <a:ext cx="335565" cy="16588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6A98928-6FBA-4B7C-97C7-381D04C42466}"/>
              </a:ext>
            </a:extLst>
          </p:cNvPr>
          <p:cNvSpPr/>
          <p:nvPr/>
        </p:nvSpPr>
        <p:spPr>
          <a:xfrm>
            <a:off x="1585868" y="4013444"/>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81" name="Oval 80">
            <a:extLst>
              <a:ext uri="{FF2B5EF4-FFF2-40B4-BE49-F238E27FC236}">
                <a16:creationId xmlns:a16="http://schemas.microsoft.com/office/drawing/2014/main" id="{BF0E8F5A-5750-49A5-9C53-4691F6CF5423}"/>
              </a:ext>
            </a:extLst>
          </p:cNvPr>
          <p:cNvSpPr/>
          <p:nvPr/>
        </p:nvSpPr>
        <p:spPr>
          <a:xfrm>
            <a:off x="5409703" y="3039415"/>
            <a:ext cx="292230" cy="301657"/>
          </a:xfrm>
          <a:prstGeom prst="ellipse">
            <a:avLst/>
          </a:prstGeom>
          <a:ln>
            <a:solidFill>
              <a:srgbClr val="FF1919"/>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sp>
        <p:nvSpPr>
          <p:cNvPr id="82" name="Oval 81">
            <a:extLst>
              <a:ext uri="{FF2B5EF4-FFF2-40B4-BE49-F238E27FC236}">
                <a16:creationId xmlns:a16="http://schemas.microsoft.com/office/drawing/2014/main" id="{B4C11C1A-7BF1-423D-9BBF-64578F3599B6}"/>
              </a:ext>
            </a:extLst>
          </p:cNvPr>
          <p:cNvSpPr/>
          <p:nvPr/>
        </p:nvSpPr>
        <p:spPr>
          <a:xfrm>
            <a:off x="5172784" y="2185978"/>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4</a:t>
            </a:r>
            <a:endParaRPr lang="en-US" dirty="0"/>
          </a:p>
        </p:txBody>
      </p:sp>
      <p:sp>
        <p:nvSpPr>
          <p:cNvPr id="83" name="Oval 82">
            <a:extLst>
              <a:ext uri="{FF2B5EF4-FFF2-40B4-BE49-F238E27FC236}">
                <a16:creationId xmlns:a16="http://schemas.microsoft.com/office/drawing/2014/main" id="{33B251A6-FCB0-47F1-81F7-B3F50BB0E93D}"/>
              </a:ext>
            </a:extLst>
          </p:cNvPr>
          <p:cNvSpPr/>
          <p:nvPr/>
        </p:nvSpPr>
        <p:spPr>
          <a:xfrm>
            <a:off x="1217391" y="1485346"/>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5</a:t>
            </a:r>
            <a:endParaRPr lang="en-US" dirty="0"/>
          </a:p>
        </p:txBody>
      </p:sp>
      <p:sp>
        <p:nvSpPr>
          <p:cNvPr id="86" name="Oval 85">
            <a:extLst>
              <a:ext uri="{FF2B5EF4-FFF2-40B4-BE49-F238E27FC236}">
                <a16:creationId xmlns:a16="http://schemas.microsoft.com/office/drawing/2014/main" id="{A0679BC7-F4FC-4FC0-8051-BB70F0D738C8}"/>
              </a:ext>
            </a:extLst>
          </p:cNvPr>
          <p:cNvSpPr/>
          <p:nvPr/>
        </p:nvSpPr>
        <p:spPr>
          <a:xfrm>
            <a:off x="2066039" y="2744768"/>
            <a:ext cx="292230" cy="30165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he-IL" dirty="0"/>
              <a:t>2</a:t>
            </a:r>
            <a:endParaRPr lang="en-US" dirty="0"/>
          </a:p>
        </p:txBody>
      </p:sp>
      <p:sp>
        <p:nvSpPr>
          <p:cNvPr id="89" name="TextBox 88">
            <a:extLst>
              <a:ext uri="{FF2B5EF4-FFF2-40B4-BE49-F238E27FC236}">
                <a16:creationId xmlns:a16="http://schemas.microsoft.com/office/drawing/2014/main" id="{A799E4EC-1266-4E3A-80B3-95E984FC111A}"/>
              </a:ext>
            </a:extLst>
          </p:cNvPr>
          <p:cNvSpPr txBox="1"/>
          <p:nvPr/>
        </p:nvSpPr>
        <p:spPr>
          <a:xfrm>
            <a:off x="-916305" y="6858000"/>
            <a:ext cx="5059680" cy="1754326"/>
          </a:xfrm>
          <a:prstGeom prst="rect">
            <a:avLst/>
          </a:prstGeom>
          <a:noFill/>
        </p:spPr>
        <p:txBody>
          <a:bodyPr wrap="square" rtlCol="0">
            <a:spAutoFit/>
          </a:bodyPr>
          <a:lstStyle/>
          <a:p>
            <a:r>
              <a:rPr lang="en-US" u="sng" dirty="0">
                <a:solidFill>
                  <a:srgbClr val="FF0000"/>
                </a:solidFill>
              </a:rPr>
              <a:t>Study order</a:t>
            </a:r>
          </a:p>
          <a:p>
            <a:r>
              <a:rPr lang="en-US" dirty="0">
                <a:solidFill>
                  <a:schemeClr val="bg1"/>
                </a:solidFill>
              </a:rPr>
              <a:t>(2) VP access using virtual-link, storing ROB entry.</a:t>
            </a:r>
          </a:p>
          <a:p>
            <a:r>
              <a:rPr lang="en-US" dirty="0">
                <a:solidFill>
                  <a:schemeClr val="bg1"/>
                </a:solidFill>
              </a:rPr>
              <a:t>(3) comparing result with VP value prediction.</a:t>
            </a:r>
          </a:p>
          <a:p>
            <a:r>
              <a:rPr lang="en-US" dirty="0">
                <a:solidFill>
                  <a:schemeClr val="bg1"/>
                </a:solidFill>
              </a:rPr>
              <a:t>(4) Updating/increase confidence if value correct.</a:t>
            </a:r>
          </a:p>
          <a:p>
            <a:r>
              <a:rPr lang="en-US" dirty="0">
                <a:solidFill>
                  <a:schemeClr val="bg1"/>
                </a:solidFill>
              </a:rPr>
              <a:t>(5) Copy value into micro-op entry, marking VP as enabled.</a:t>
            </a:r>
          </a:p>
        </p:txBody>
      </p:sp>
      <p:grpSp>
        <p:nvGrpSpPr>
          <p:cNvPr id="90" name="Group 89">
            <a:extLst>
              <a:ext uri="{FF2B5EF4-FFF2-40B4-BE49-F238E27FC236}">
                <a16:creationId xmlns:a16="http://schemas.microsoft.com/office/drawing/2014/main" id="{E7CE646B-BC51-4A82-A33E-0E68AB3A0A40}"/>
              </a:ext>
            </a:extLst>
          </p:cNvPr>
          <p:cNvGrpSpPr/>
          <p:nvPr/>
        </p:nvGrpSpPr>
        <p:grpSpPr>
          <a:xfrm>
            <a:off x="409575" y="5614162"/>
            <a:ext cx="5583269" cy="496529"/>
            <a:chOff x="-489308" y="6013450"/>
            <a:chExt cx="5583269" cy="496529"/>
          </a:xfrm>
        </p:grpSpPr>
        <p:sp>
          <p:nvSpPr>
            <p:cNvPr id="92" name="Rectangle 91">
              <a:extLst>
                <a:ext uri="{FF2B5EF4-FFF2-40B4-BE49-F238E27FC236}">
                  <a16:creationId xmlns:a16="http://schemas.microsoft.com/office/drawing/2014/main" id="{CA5D563C-EF50-4D1D-A35E-87C0A1C1F9D6}"/>
                </a:ext>
              </a:extLst>
            </p:cNvPr>
            <p:cNvSpPr/>
            <p:nvPr/>
          </p:nvSpPr>
          <p:spPr>
            <a:xfrm>
              <a:off x="1000260" y="6099141"/>
              <a:ext cx="2373391" cy="350819"/>
            </a:xfrm>
            <a:prstGeom prst="rect">
              <a:avLst/>
            </a:prstGeom>
            <a:solidFill>
              <a:schemeClr val="tx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OLD micro-op</a:t>
              </a:r>
            </a:p>
          </p:txBody>
        </p:sp>
        <p:sp>
          <p:nvSpPr>
            <p:cNvPr id="93" name="Rectangle 92">
              <a:extLst>
                <a:ext uri="{FF2B5EF4-FFF2-40B4-BE49-F238E27FC236}">
                  <a16:creationId xmlns:a16="http://schemas.microsoft.com/office/drawing/2014/main" id="{8C0E6278-39F6-4024-8E7D-1DF939CC7250}"/>
                </a:ext>
              </a:extLst>
            </p:cNvPr>
            <p:cNvSpPr/>
            <p:nvPr/>
          </p:nvSpPr>
          <p:spPr>
            <a:xfrm>
              <a:off x="-489308" y="6013450"/>
              <a:ext cx="1285875" cy="49652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uOP entry</a:t>
              </a:r>
            </a:p>
          </p:txBody>
        </p:sp>
        <p:sp>
          <p:nvSpPr>
            <p:cNvPr id="94" name="Rectangle 93">
              <a:extLst>
                <a:ext uri="{FF2B5EF4-FFF2-40B4-BE49-F238E27FC236}">
                  <a16:creationId xmlns:a16="http://schemas.microsoft.com/office/drawing/2014/main" id="{CCF191E5-F38D-4C39-9D62-FF7F189B9008}"/>
                </a:ext>
              </a:extLst>
            </p:cNvPr>
            <p:cNvSpPr/>
            <p:nvPr/>
          </p:nvSpPr>
          <p:spPr>
            <a:xfrm>
              <a:off x="3375555" y="6096381"/>
              <a:ext cx="260350" cy="355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SV</a:t>
              </a:r>
            </a:p>
          </p:txBody>
        </p:sp>
        <p:sp>
          <p:nvSpPr>
            <p:cNvPr id="95" name="Rectangle 94">
              <a:extLst>
                <a:ext uri="{FF2B5EF4-FFF2-40B4-BE49-F238E27FC236}">
                  <a16:creationId xmlns:a16="http://schemas.microsoft.com/office/drawing/2014/main" id="{281A5FE1-FAD7-4DD1-A1F3-EC1A4565830D}"/>
                </a:ext>
              </a:extLst>
            </p:cNvPr>
            <p:cNvSpPr/>
            <p:nvPr/>
          </p:nvSpPr>
          <p:spPr>
            <a:xfrm>
              <a:off x="3636232" y="6096381"/>
              <a:ext cx="260350" cy="355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PV</a:t>
              </a:r>
            </a:p>
          </p:txBody>
        </p:sp>
        <p:sp>
          <p:nvSpPr>
            <p:cNvPr id="96" name="Rectangle 95">
              <a:extLst>
                <a:ext uri="{FF2B5EF4-FFF2-40B4-BE49-F238E27FC236}">
                  <a16:creationId xmlns:a16="http://schemas.microsoft.com/office/drawing/2014/main" id="{625449DB-7742-4FF2-93A9-D959574EB1FF}"/>
                </a:ext>
              </a:extLst>
            </p:cNvPr>
            <p:cNvSpPr/>
            <p:nvPr/>
          </p:nvSpPr>
          <p:spPr>
            <a:xfrm>
              <a:off x="3896582" y="6096381"/>
              <a:ext cx="1197379" cy="35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solidFill>
                    <a:schemeClr val="tx1"/>
                  </a:solidFill>
                </a:rPr>
                <a:t>Virtual Link</a:t>
              </a:r>
              <a:r>
                <a:rPr lang="en-US" sz="1200" b="1" dirty="0"/>
                <a:t> / Value</a:t>
              </a:r>
            </a:p>
          </p:txBody>
        </p:sp>
      </p:grpSp>
      <p:sp>
        <p:nvSpPr>
          <p:cNvPr id="97" name="TextBox 96">
            <a:extLst>
              <a:ext uri="{FF2B5EF4-FFF2-40B4-BE49-F238E27FC236}">
                <a16:creationId xmlns:a16="http://schemas.microsoft.com/office/drawing/2014/main" id="{715D884E-7BB5-4498-BF5D-F9B552DC05D0}"/>
              </a:ext>
            </a:extLst>
          </p:cNvPr>
          <p:cNvSpPr txBox="1"/>
          <p:nvPr/>
        </p:nvSpPr>
        <p:spPr>
          <a:xfrm>
            <a:off x="493396" y="6034052"/>
            <a:ext cx="5303519" cy="584775"/>
          </a:xfrm>
          <a:prstGeom prst="rect">
            <a:avLst/>
          </a:prstGeom>
          <a:noFill/>
        </p:spPr>
        <p:txBody>
          <a:bodyPr wrap="square" rtlCol="0">
            <a:spAutoFit/>
          </a:bodyPr>
          <a:lstStyle/>
          <a:p>
            <a:r>
              <a:rPr lang="en-US" sz="1600" dirty="0">
                <a:solidFill>
                  <a:schemeClr val="bg1"/>
                </a:solidFill>
              </a:rPr>
              <a:t>SV – Study valid, PV – Predict valid, </a:t>
            </a:r>
          </a:p>
          <a:p>
            <a:r>
              <a:rPr lang="en-US" sz="1600" dirty="0">
                <a:solidFill>
                  <a:schemeClr val="bg1"/>
                </a:solidFill>
              </a:rPr>
              <a:t>Link – virtual-link info, Value –predicted value</a:t>
            </a:r>
          </a:p>
        </p:txBody>
      </p:sp>
      <p:sp>
        <p:nvSpPr>
          <p:cNvPr id="44" name="TextBox 43">
            <a:extLst>
              <a:ext uri="{FF2B5EF4-FFF2-40B4-BE49-F238E27FC236}">
                <a16:creationId xmlns:a16="http://schemas.microsoft.com/office/drawing/2014/main" id="{7549341B-E309-4970-AD44-EC8CB165CCEF}"/>
              </a:ext>
            </a:extLst>
          </p:cNvPr>
          <p:cNvSpPr txBox="1"/>
          <p:nvPr/>
        </p:nvSpPr>
        <p:spPr>
          <a:xfrm>
            <a:off x="3848100" y="6785649"/>
            <a:ext cx="5128260" cy="2308324"/>
          </a:xfrm>
          <a:prstGeom prst="rect">
            <a:avLst/>
          </a:prstGeom>
          <a:noFill/>
        </p:spPr>
        <p:txBody>
          <a:bodyPr wrap="square" rtlCol="0">
            <a:spAutoFit/>
          </a:bodyPr>
          <a:lstStyle/>
          <a:p>
            <a:r>
              <a:rPr lang="en-US" u="sng" dirty="0">
                <a:solidFill>
                  <a:srgbClr val="0070C0"/>
                </a:solidFill>
              </a:rPr>
              <a:t>Prediction order (predicted uOP)</a:t>
            </a:r>
          </a:p>
          <a:p>
            <a:r>
              <a:rPr lang="en-US" dirty="0">
                <a:solidFill>
                  <a:schemeClr val="bg1"/>
                </a:solidFill>
              </a:rPr>
              <a:t>(</a:t>
            </a:r>
            <a:r>
              <a:rPr lang="en-US" dirty="0">
                <a:solidFill>
                  <a:schemeClr val="bg1"/>
                </a:solidFill>
                <a:sym typeface="Symbol" panose="05050102010706020507" pitchFamily="18" charset="2"/>
              </a:rPr>
              <a:t>) </a:t>
            </a:r>
            <a:r>
              <a:rPr lang="en-US" dirty="0">
                <a:solidFill>
                  <a:schemeClr val="bg1"/>
                </a:solidFill>
              </a:rPr>
              <a:t>Mark uOP value as valid to be used speculatively if VP enabled.</a:t>
            </a:r>
          </a:p>
          <a:p>
            <a:r>
              <a:rPr lang="en-US" dirty="0">
                <a:solidFill>
                  <a:schemeClr val="bg1"/>
                </a:solidFill>
                <a:sym typeface="Symbol" panose="05050102010706020507" pitchFamily="18" charset="2"/>
              </a:rPr>
              <a:t>() </a:t>
            </a:r>
            <a:r>
              <a:rPr lang="en-US" dirty="0">
                <a:solidFill>
                  <a:schemeClr val="bg1"/>
                </a:solidFill>
              </a:rPr>
              <a:t>compare result value with prediction value.</a:t>
            </a:r>
          </a:p>
          <a:p>
            <a:r>
              <a:rPr lang="en-US" dirty="0">
                <a:solidFill>
                  <a:schemeClr val="bg1"/>
                </a:solidFill>
                <a:sym typeface="Symbol" panose="05050102010706020507" pitchFamily="18" charset="2"/>
              </a:rPr>
              <a:t>() </a:t>
            </a:r>
            <a:r>
              <a:rPr lang="en-US" dirty="0">
                <a:solidFill>
                  <a:schemeClr val="bg1"/>
                </a:solidFill>
              </a:rPr>
              <a:t>On correct value, mark uOP as ready for commit. On bad prediction, flush the pipe from last checkpoint.</a:t>
            </a:r>
          </a:p>
          <a:p>
            <a:r>
              <a:rPr lang="en-US" dirty="0">
                <a:solidFill>
                  <a:schemeClr val="bg1"/>
                </a:solidFill>
                <a:sym typeface="Symbol" panose="05050102010706020507" pitchFamily="18" charset="2"/>
              </a:rPr>
              <a:t>() </a:t>
            </a:r>
            <a:r>
              <a:rPr lang="en-US" dirty="0">
                <a:solidFill>
                  <a:schemeClr val="bg1"/>
                </a:solidFill>
              </a:rPr>
              <a:t>Commit uop usual.</a:t>
            </a:r>
          </a:p>
        </p:txBody>
      </p:sp>
      <p:sp>
        <p:nvSpPr>
          <p:cNvPr id="48" name="Oval 47">
            <a:extLst>
              <a:ext uri="{FF2B5EF4-FFF2-40B4-BE49-F238E27FC236}">
                <a16:creationId xmlns:a16="http://schemas.microsoft.com/office/drawing/2014/main" id="{B3C8ED73-3802-47C2-8946-E851EE740D69}"/>
              </a:ext>
            </a:extLst>
          </p:cNvPr>
          <p:cNvSpPr/>
          <p:nvPr/>
        </p:nvSpPr>
        <p:spPr>
          <a:xfrm>
            <a:off x="1841900" y="4040876"/>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49" name="Oval 48">
            <a:extLst>
              <a:ext uri="{FF2B5EF4-FFF2-40B4-BE49-F238E27FC236}">
                <a16:creationId xmlns:a16="http://schemas.microsoft.com/office/drawing/2014/main" id="{4985ECF5-83EE-484F-A1C9-A2ED2791FC5A}"/>
              </a:ext>
            </a:extLst>
          </p:cNvPr>
          <p:cNvSpPr/>
          <p:nvPr/>
        </p:nvSpPr>
        <p:spPr>
          <a:xfrm>
            <a:off x="5603341" y="3780322"/>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a:t>
            </a:r>
          </a:p>
        </p:txBody>
      </p:sp>
      <p:sp>
        <p:nvSpPr>
          <p:cNvPr id="50" name="Oval 49">
            <a:extLst>
              <a:ext uri="{FF2B5EF4-FFF2-40B4-BE49-F238E27FC236}">
                <a16:creationId xmlns:a16="http://schemas.microsoft.com/office/drawing/2014/main" id="{38A855D5-A610-434C-9414-5D730A1DCB40}"/>
              </a:ext>
            </a:extLst>
          </p:cNvPr>
          <p:cNvSpPr/>
          <p:nvPr/>
        </p:nvSpPr>
        <p:spPr>
          <a:xfrm>
            <a:off x="3494639" y="3187624"/>
            <a:ext cx="292230" cy="301657"/>
          </a:xfrm>
          <a:prstGeom prst="ellipse">
            <a:avLst/>
          </a:prstGeom>
          <a:ln w="28575">
            <a:solidFill>
              <a:srgbClr val="00CC3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p:sp>
        <p:nvSpPr>
          <p:cNvPr id="53" name="Oval 52">
            <a:extLst>
              <a:ext uri="{FF2B5EF4-FFF2-40B4-BE49-F238E27FC236}">
                <a16:creationId xmlns:a16="http://schemas.microsoft.com/office/drawing/2014/main" id="{A2FBDF8D-55A0-47B4-A5C7-D5D670C1AD1C}"/>
              </a:ext>
            </a:extLst>
          </p:cNvPr>
          <p:cNvSpPr/>
          <p:nvPr/>
        </p:nvSpPr>
        <p:spPr>
          <a:xfrm>
            <a:off x="3217271" y="3176956"/>
            <a:ext cx="292230" cy="301657"/>
          </a:xfrm>
          <a:prstGeom prst="ellipse">
            <a:avLst/>
          </a:prstGeom>
          <a:ln>
            <a:solidFill>
              <a:srgbClr val="FF191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54" name="TextBox 53">
            <a:extLst>
              <a:ext uri="{FF2B5EF4-FFF2-40B4-BE49-F238E27FC236}">
                <a16:creationId xmlns:a16="http://schemas.microsoft.com/office/drawing/2014/main" id="{D5F79AF1-6367-4F38-B58D-B3A02008C5E2}"/>
              </a:ext>
            </a:extLst>
          </p:cNvPr>
          <p:cNvSpPr txBox="1"/>
          <p:nvPr/>
        </p:nvSpPr>
        <p:spPr>
          <a:xfrm>
            <a:off x="8852166" y="6783382"/>
            <a:ext cx="4989564" cy="1477328"/>
          </a:xfrm>
          <a:prstGeom prst="rect">
            <a:avLst/>
          </a:prstGeom>
          <a:noFill/>
        </p:spPr>
        <p:txBody>
          <a:bodyPr wrap="square" rtlCol="0">
            <a:spAutoFit/>
          </a:bodyPr>
          <a:lstStyle/>
          <a:p>
            <a:r>
              <a:rPr lang="en-US" u="sng" dirty="0">
                <a:solidFill>
                  <a:srgbClr val="00B050"/>
                </a:solidFill>
              </a:rPr>
              <a:t>Prediction using (using uOP)</a:t>
            </a:r>
          </a:p>
          <a:p>
            <a:r>
              <a:rPr lang="en-US" dirty="0">
                <a:solidFill>
                  <a:schemeClr val="bg1"/>
                </a:solidFill>
              </a:rPr>
              <a:t>(b) When checking operands readiness, if VP is enabled on operand, use predicted value.</a:t>
            </a:r>
          </a:p>
          <a:p>
            <a:r>
              <a:rPr lang="en-US" dirty="0">
                <a:solidFill>
                  <a:schemeClr val="bg1"/>
                </a:solidFill>
              </a:rPr>
              <a:t>(c) If predicted uOP committed this uOP can commit safely, else it will be flushed.</a:t>
            </a:r>
          </a:p>
        </p:txBody>
      </p:sp>
      <p:sp>
        <p:nvSpPr>
          <p:cNvPr id="55" name="Rectangle 54">
            <a:extLst>
              <a:ext uri="{FF2B5EF4-FFF2-40B4-BE49-F238E27FC236}">
                <a16:creationId xmlns:a16="http://schemas.microsoft.com/office/drawing/2014/main" id="{0D017C25-5673-4A24-9790-15571B4F2767}"/>
              </a:ext>
            </a:extLst>
          </p:cNvPr>
          <p:cNvSpPr/>
          <p:nvPr/>
        </p:nvSpPr>
        <p:spPr>
          <a:xfrm>
            <a:off x="4516612" y="4167723"/>
            <a:ext cx="875520" cy="4796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Compare VP</a:t>
            </a:r>
          </a:p>
        </p:txBody>
      </p:sp>
      <p:sp>
        <p:nvSpPr>
          <p:cNvPr id="59" name="Oval 58">
            <a:extLst>
              <a:ext uri="{FF2B5EF4-FFF2-40B4-BE49-F238E27FC236}">
                <a16:creationId xmlns:a16="http://schemas.microsoft.com/office/drawing/2014/main" id="{20C6E3E6-83C2-420A-801A-804200A58B26}"/>
              </a:ext>
            </a:extLst>
          </p:cNvPr>
          <p:cNvSpPr/>
          <p:nvPr/>
        </p:nvSpPr>
        <p:spPr>
          <a:xfrm>
            <a:off x="2136032" y="4056116"/>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Symbol" panose="05050102010706020507" pitchFamily="18" charset="2"/>
                <a:sym typeface="Symbol" panose="05050102010706020507" pitchFamily="18" charset="2"/>
              </a:rPr>
              <a:t></a:t>
            </a:r>
            <a:endParaRPr lang="en-US" dirty="0">
              <a:latin typeface="Symbol" panose="05050102010706020507" pitchFamily="18" charset="2"/>
            </a:endParaRPr>
          </a:p>
        </p:txBody>
      </p:sp>
      <p:sp>
        <p:nvSpPr>
          <p:cNvPr id="60" name="Oval 59">
            <a:extLst>
              <a:ext uri="{FF2B5EF4-FFF2-40B4-BE49-F238E27FC236}">
                <a16:creationId xmlns:a16="http://schemas.microsoft.com/office/drawing/2014/main" id="{7E2E1CEA-5369-4CFF-A7C3-64FDB444D058}"/>
              </a:ext>
            </a:extLst>
          </p:cNvPr>
          <p:cNvSpPr/>
          <p:nvPr/>
        </p:nvSpPr>
        <p:spPr>
          <a:xfrm>
            <a:off x="5348963" y="3803182"/>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sp>
        <p:nvSpPr>
          <p:cNvPr id="61" name="Oval 60">
            <a:extLst>
              <a:ext uri="{FF2B5EF4-FFF2-40B4-BE49-F238E27FC236}">
                <a16:creationId xmlns:a16="http://schemas.microsoft.com/office/drawing/2014/main" id="{54345F02-2DF7-4DE1-AE71-53F387027B87}"/>
              </a:ext>
            </a:extLst>
          </p:cNvPr>
          <p:cNvSpPr/>
          <p:nvPr/>
        </p:nvSpPr>
        <p:spPr>
          <a:xfrm>
            <a:off x="3785723" y="3201340"/>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sp>
        <p:nvSpPr>
          <p:cNvPr id="62" name="Oval 61">
            <a:extLst>
              <a:ext uri="{FF2B5EF4-FFF2-40B4-BE49-F238E27FC236}">
                <a16:creationId xmlns:a16="http://schemas.microsoft.com/office/drawing/2014/main" id="{DD454BD4-36EB-4D2B-9933-A924B313D34A}"/>
              </a:ext>
            </a:extLst>
          </p:cNvPr>
          <p:cNvSpPr/>
          <p:nvPr/>
        </p:nvSpPr>
        <p:spPr>
          <a:xfrm>
            <a:off x="4273954" y="4817250"/>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l-GR" dirty="0">
                <a:latin typeface="Corbel" panose="020B0503020204020204" pitchFamily="34" charset="0"/>
                <a:sym typeface="Symbol" panose="05050102010706020507" pitchFamily="18" charset="2"/>
              </a:rPr>
              <a:t>γ</a:t>
            </a:r>
            <a:endParaRPr lang="en-US" dirty="0"/>
          </a:p>
        </p:txBody>
      </p:sp>
      <p:cxnSp>
        <p:nvCxnSpPr>
          <p:cNvPr id="64" name="Straight Arrow Connector 63">
            <a:extLst>
              <a:ext uri="{FF2B5EF4-FFF2-40B4-BE49-F238E27FC236}">
                <a16:creationId xmlns:a16="http://schemas.microsoft.com/office/drawing/2014/main" id="{D4406D0E-87D7-4784-93E0-D1D0DFED5ED3}"/>
              </a:ext>
            </a:extLst>
          </p:cNvPr>
          <p:cNvCxnSpPr>
            <a:cxnSpLocks/>
          </p:cNvCxnSpPr>
          <p:nvPr/>
        </p:nvCxnSpPr>
        <p:spPr>
          <a:xfrm flipV="1">
            <a:off x="4110087" y="4647415"/>
            <a:ext cx="631595" cy="395925"/>
          </a:xfrm>
          <a:prstGeom prst="straightConnector1">
            <a:avLst/>
          </a:prstGeom>
          <a:ln w="28575">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411F251-5B97-4EC2-966A-2EE5A11ED9D6}"/>
              </a:ext>
            </a:extLst>
          </p:cNvPr>
          <p:cNvCxnSpPr>
            <a:stCxn id="20" idx="2"/>
            <a:endCxn id="26" idx="0"/>
          </p:cNvCxnSpPr>
          <p:nvPr/>
        </p:nvCxnSpPr>
        <p:spPr>
          <a:xfrm flipH="1">
            <a:off x="3722339" y="3813048"/>
            <a:ext cx="2317" cy="26232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165683-7F20-4502-8CF5-35AC6BA06B0B}"/>
              </a:ext>
            </a:extLst>
          </p:cNvPr>
          <p:cNvCxnSpPr>
            <a:cxnSpLocks/>
          </p:cNvCxnSpPr>
          <p:nvPr/>
        </p:nvCxnSpPr>
        <p:spPr>
          <a:xfrm flipH="1" flipV="1">
            <a:off x="4105241" y="3832871"/>
            <a:ext cx="410775" cy="38456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BAA40596-7BC7-44AB-B280-9F9429F2E3B3}"/>
              </a:ext>
            </a:extLst>
          </p:cNvPr>
          <p:cNvSpPr/>
          <p:nvPr/>
        </p:nvSpPr>
        <p:spPr>
          <a:xfrm>
            <a:off x="4222676" y="3862781"/>
            <a:ext cx="292230" cy="30165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ym typeface="Symbol" panose="05050102010706020507" pitchFamily="18" charset="2"/>
              </a:rPr>
              <a:t></a:t>
            </a:r>
            <a:endParaRPr lang="en-US" dirty="0"/>
          </a:p>
        </p:txBody>
      </p:sp>
    </p:spTree>
    <p:extLst>
      <p:ext uri="{BB962C8B-B14F-4D97-AF65-F5344CB8AC3E}">
        <p14:creationId xmlns:p14="http://schemas.microsoft.com/office/powerpoint/2010/main" val="2470520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933ED9F-E654-4336-8545-605D33DBED4E}"/>
              </a:ext>
            </a:extLst>
          </p:cNvPr>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0201" y="-662782"/>
            <a:ext cx="10515600" cy="1325563"/>
          </a:xfrm>
        </p:spPr>
        <p:txBody>
          <a:bodyPr>
            <a:noAutofit/>
          </a:bodyPr>
          <a:lstStyle/>
          <a:p>
            <a:r>
              <a:rPr lang="en-US" sz="4000" dirty="0">
                <a:solidFill>
                  <a:schemeClr val="bg1"/>
                </a:solidFill>
              </a:rPr>
              <a:t>Our proposal – implementation</a:t>
            </a:r>
          </a:p>
        </p:txBody>
      </p:sp>
      <p:sp>
        <p:nvSpPr>
          <p:cNvPr id="5" name="Rectangle 4">
            <a:extLst>
              <a:ext uri="{FF2B5EF4-FFF2-40B4-BE49-F238E27FC236}">
                <a16:creationId xmlns:a16="http://schemas.microsoft.com/office/drawing/2014/main" id="{C3EC9949-F77F-416C-A30C-AA8513B18201}"/>
              </a:ext>
            </a:extLst>
          </p:cNvPr>
          <p:cNvSpPr/>
          <p:nvPr/>
        </p:nvSpPr>
        <p:spPr>
          <a:xfrm>
            <a:off x="4219571" y="3423300"/>
            <a:ext cx="4953000" cy="215265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A799E4EC-1266-4E3A-80B3-95E984FC111A}"/>
              </a:ext>
            </a:extLst>
          </p:cNvPr>
          <p:cNvSpPr txBox="1"/>
          <p:nvPr/>
        </p:nvSpPr>
        <p:spPr>
          <a:xfrm>
            <a:off x="-916305" y="6858000"/>
            <a:ext cx="5059680" cy="1754326"/>
          </a:xfrm>
          <a:prstGeom prst="rect">
            <a:avLst/>
          </a:prstGeom>
          <a:noFill/>
        </p:spPr>
        <p:txBody>
          <a:bodyPr wrap="square" rtlCol="0">
            <a:spAutoFit/>
          </a:bodyPr>
          <a:lstStyle/>
          <a:p>
            <a:r>
              <a:rPr lang="en-US" u="sng" dirty="0">
                <a:solidFill>
                  <a:srgbClr val="FF0000"/>
                </a:solidFill>
              </a:rPr>
              <a:t>Study order</a:t>
            </a:r>
          </a:p>
          <a:p>
            <a:r>
              <a:rPr lang="en-US" dirty="0">
                <a:solidFill>
                  <a:schemeClr val="bg1"/>
                </a:solidFill>
              </a:rPr>
              <a:t>(2) VP access using virtual-link, storing ROB entry.</a:t>
            </a:r>
          </a:p>
          <a:p>
            <a:r>
              <a:rPr lang="en-US" dirty="0">
                <a:solidFill>
                  <a:schemeClr val="bg1"/>
                </a:solidFill>
              </a:rPr>
              <a:t>(3) comparing result with VP value prediction.</a:t>
            </a:r>
          </a:p>
          <a:p>
            <a:r>
              <a:rPr lang="en-US" dirty="0">
                <a:solidFill>
                  <a:schemeClr val="bg1"/>
                </a:solidFill>
              </a:rPr>
              <a:t>(4) Updating/increase confidence if value correct.</a:t>
            </a:r>
          </a:p>
          <a:p>
            <a:r>
              <a:rPr lang="en-US" dirty="0">
                <a:solidFill>
                  <a:schemeClr val="bg1"/>
                </a:solidFill>
              </a:rPr>
              <a:t>(5) Copy value into micro-op entry, marking VP as enabled.</a:t>
            </a:r>
          </a:p>
        </p:txBody>
      </p:sp>
      <p:sp>
        <p:nvSpPr>
          <p:cNvPr id="44" name="TextBox 43">
            <a:extLst>
              <a:ext uri="{FF2B5EF4-FFF2-40B4-BE49-F238E27FC236}">
                <a16:creationId xmlns:a16="http://schemas.microsoft.com/office/drawing/2014/main" id="{7549341B-E309-4970-AD44-EC8CB165CCEF}"/>
              </a:ext>
            </a:extLst>
          </p:cNvPr>
          <p:cNvSpPr txBox="1"/>
          <p:nvPr/>
        </p:nvSpPr>
        <p:spPr>
          <a:xfrm>
            <a:off x="3848100" y="6785649"/>
            <a:ext cx="5128260" cy="2308324"/>
          </a:xfrm>
          <a:prstGeom prst="rect">
            <a:avLst/>
          </a:prstGeom>
          <a:noFill/>
        </p:spPr>
        <p:txBody>
          <a:bodyPr wrap="square" rtlCol="0">
            <a:spAutoFit/>
          </a:bodyPr>
          <a:lstStyle/>
          <a:p>
            <a:r>
              <a:rPr lang="en-US" u="sng" dirty="0">
                <a:solidFill>
                  <a:srgbClr val="0070C0"/>
                </a:solidFill>
              </a:rPr>
              <a:t>Prediction order (predicted uOP)</a:t>
            </a:r>
          </a:p>
          <a:p>
            <a:r>
              <a:rPr lang="en-US" dirty="0">
                <a:solidFill>
                  <a:schemeClr val="bg1"/>
                </a:solidFill>
              </a:rPr>
              <a:t>(</a:t>
            </a:r>
            <a:r>
              <a:rPr lang="en-US" dirty="0">
                <a:solidFill>
                  <a:schemeClr val="bg1"/>
                </a:solidFill>
                <a:sym typeface="Symbol" panose="05050102010706020507" pitchFamily="18" charset="2"/>
              </a:rPr>
              <a:t>) </a:t>
            </a:r>
            <a:r>
              <a:rPr lang="en-US" dirty="0">
                <a:solidFill>
                  <a:schemeClr val="bg1"/>
                </a:solidFill>
              </a:rPr>
              <a:t>Mark uOP value as valid to be used speculatively if VP enabled.</a:t>
            </a:r>
          </a:p>
          <a:p>
            <a:r>
              <a:rPr lang="en-US" dirty="0">
                <a:solidFill>
                  <a:schemeClr val="bg1"/>
                </a:solidFill>
                <a:sym typeface="Symbol" panose="05050102010706020507" pitchFamily="18" charset="2"/>
              </a:rPr>
              <a:t>() </a:t>
            </a:r>
            <a:r>
              <a:rPr lang="en-US" dirty="0">
                <a:solidFill>
                  <a:schemeClr val="bg1"/>
                </a:solidFill>
              </a:rPr>
              <a:t>compare result value with prediction value.</a:t>
            </a:r>
          </a:p>
          <a:p>
            <a:r>
              <a:rPr lang="en-US" dirty="0">
                <a:solidFill>
                  <a:schemeClr val="bg1"/>
                </a:solidFill>
                <a:sym typeface="Symbol" panose="05050102010706020507" pitchFamily="18" charset="2"/>
              </a:rPr>
              <a:t>() </a:t>
            </a:r>
            <a:r>
              <a:rPr lang="en-US" dirty="0">
                <a:solidFill>
                  <a:schemeClr val="bg1"/>
                </a:solidFill>
              </a:rPr>
              <a:t>On correct value, mark uOP as ready for commit. On bad prediction, flush the pipe from last checkpoint.</a:t>
            </a:r>
          </a:p>
          <a:p>
            <a:r>
              <a:rPr lang="en-US" dirty="0">
                <a:solidFill>
                  <a:schemeClr val="bg1"/>
                </a:solidFill>
                <a:sym typeface="Symbol" panose="05050102010706020507" pitchFamily="18" charset="2"/>
              </a:rPr>
              <a:t>() </a:t>
            </a:r>
            <a:r>
              <a:rPr lang="en-US" dirty="0">
                <a:solidFill>
                  <a:schemeClr val="bg1"/>
                </a:solidFill>
              </a:rPr>
              <a:t>Commit uop usual.</a:t>
            </a:r>
          </a:p>
        </p:txBody>
      </p:sp>
      <p:sp>
        <p:nvSpPr>
          <p:cNvPr id="54" name="TextBox 53">
            <a:extLst>
              <a:ext uri="{FF2B5EF4-FFF2-40B4-BE49-F238E27FC236}">
                <a16:creationId xmlns:a16="http://schemas.microsoft.com/office/drawing/2014/main" id="{D5F79AF1-6367-4F38-B58D-B3A02008C5E2}"/>
              </a:ext>
            </a:extLst>
          </p:cNvPr>
          <p:cNvSpPr txBox="1"/>
          <p:nvPr/>
        </p:nvSpPr>
        <p:spPr>
          <a:xfrm>
            <a:off x="8852166" y="6783382"/>
            <a:ext cx="4989564" cy="1477328"/>
          </a:xfrm>
          <a:prstGeom prst="rect">
            <a:avLst/>
          </a:prstGeom>
          <a:noFill/>
        </p:spPr>
        <p:txBody>
          <a:bodyPr wrap="square" rtlCol="0">
            <a:spAutoFit/>
          </a:bodyPr>
          <a:lstStyle/>
          <a:p>
            <a:r>
              <a:rPr lang="en-US" u="sng" dirty="0">
                <a:solidFill>
                  <a:srgbClr val="00B050"/>
                </a:solidFill>
              </a:rPr>
              <a:t>Prediction using (using uOP)</a:t>
            </a:r>
          </a:p>
          <a:p>
            <a:r>
              <a:rPr lang="en-US" dirty="0">
                <a:solidFill>
                  <a:schemeClr val="bg1"/>
                </a:solidFill>
              </a:rPr>
              <a:t>(b) When checking operands readiness, if VP is enabled on operand, use predicted value.</a:t>
            </a:r>
          </a:p>
          <a:p>
            <a:r>
              <a:rPr lang="en-US" dirty="0">
                <a:solidFill>
                  <a:schemeClr val="bg1"/>
                </a:solidFill>
              </a:rPr>
              <a:t>(c) If predicted uOP committed this uOP can commit safely, else it will be flushed.</a:t>
            </a:r>
          </a:p>
        </p:txBody>
      </p:sp>
      <p:sp>
        <p:nvSpPr>
          <p:cNvPr id="68" name="Rectangle 67">
            <a:extLst>
              <a:ext uri="{FF2B5EF4-FFF2-40B4-BE49-F238E27FC236}">
                <a16:creationId xmlns:a16="http://schemas.microsoft.com/office/drawing/2014/main" id="{03E0FD09-0E43-4094-AFB4-0C8AA2FBBBEB}"/>
              </a:ext>
            </a:extLst>
          </p:cNvPr>
          <p:cNvSpPr/>
          <p:nvPr/>
        </p:nvSpPr>
        <p:spPr>
          <a:xfrm>
            <a:off x="949659" y="2922210"/>
            <a:ext cx="7925192" cy="2950590"/>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69" name="Rectangle 68">
            <a:extLst>
              <a:ext uri="{FF2B5EF4-FFF2-40B4-BE49-F238E27FC236}">
                <a16:creationId xmlns:a16="http://schemas.microsoft.com/office/drawing/2014/main" id="{7DFDF280-287A-45A0-AFDC-CE754EDBB3BA}"/>
              </a:ext>
            </a:extLst>
          </p:cNvPr>
          <p:cNvSpPr/>
          <p:nvPr/>
        </p:nvSpPr>
        <p:spPr>
          <a:xfrm>
            <a:off x="948088" y="962512"/>
            <a:ext cx="7926764" cy="1959698"/>
          </a:xfrm>
          <a:prstGeom prst="rect">
            <a:avLst/>
          </a:prstGeom>
          <a:solidFill>
            <a:srgbClr val="D9D9D9">
              <a:alpha val="43922"/>
            </a:srgbClr>
          </a:solidFill>
          <a:ln/>
        </p:spPr>
        <p:style>
          <a:lnRef idx="1">
            <a:schemeClr val="dk1"/>
          </a:lnRef>
          <a:fillRef idx="2">
            <a:schemeClr val="dk1"/>
          </a:fillRef>
          <a:effectRef idx="1">
            <a:schemeClr val="dk1"/>
          </a:effectRef>
          <a:fontRef idx="minor">
            <a:schemeClr val="dk1"/>
          </a:fontRef>
        </p:style>
        <p:txBody>
          <a:bodyPr rtlCol="0" anchor="t"/>
          <a:lstStyle/>
          <a:p>
            <a:r>
              <a:rPr lang="en-US" sz="1400" dirty="0"/>
              <a:t>Study path (not critical)</a:t>
            </a:r>
          </a:p>
        </p:txBody>
      </p:sp>
      <p:sp>
        <p:nvSpPr>
          <p:cNvPr id="70" name="Rectangle 69">
            <a:extLst>
              <a:ext uri="{FF2B5EF4-FFF2-40B4-BE49-F238E27FC236}">
                <a16:creationId xmlns:a16="http://schemas.microsoft.com/office/drawing/2014/main" id="{6EBFD546-283E-418C-B787-F95BDFF0BB2A}"/>
              </a:ext>
            </a:extLst>
          </p:cNvPr>
          <p:cNvSpPr/>
          <p:nvPr/>
        </p:nvSpPr>
        <p:spPr>
          <a:xfrm>
            <a:off x="3823265" y="3186161"/>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71" name="Rectangle 70">
            <a:extLst>
              <a:ext uri="{FF2B5EF4-FFF2-40B4-BE49-F238E27FC236}">
                <a16:creationId xmlns:a16="http://schemas.microsoft.com/office/drawing/2014/main" id="{C225D9C5-48C7-4D16-8DCE-6408544CDEF2}"/>
              </a:ext>
            </a:extLst>
          </p:cNvPr>
          <p:cNvSpPr/>
          <p:nvPr/>
        </p:nvSpPr>
        <p:spPr>
          <a:xfrm>
            <a:off x="4198767" y="335535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74" name="Rectangle 73">
            <a:extLst>
              <a:ext uri="{FF2B5EF4-FFF2-40B4-BE49-F238E27FC236}">
                <a16:creationId xmlns:a16="http://schemas.microsoft.com/office/drawing/2014/main" id="{4F0310F1-2954-48F0-8C61-D29366F59796}"/>
              </a:ext>
            </a:extLst>
          </p:cNvPr>
          <p:cNvSpPr/>
          <p:nvPr/>
        </p:nvSpPr>
        <p:spPr>
          <a:xfrm>
            <a:off x="1219701" y="3591512"/>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76" name="Rectangle 75">
            <a:extLst>
              <a:ext uri="{FF2B5EF4-FFF2-40B4-BE49-F238E27FC236}">
                <a16:creationId xmlns:a16="http://schemas.microsoft.com/office/drawing/2014/main" id="{0D9ACF97-53BB-4B4C-83E6-9F94EE3BA389}"/>
              </a:ext>
            </a:extLst>
          </p:cNvPr>
          <p:cNvSpPr/>
          <p:nvPr/>
        </p:nvSpPr>
        <p:spPr>
          <a:xfrm>
            <a:off x="5961969" y="3873824"/>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78" name="Rectangle 77">
            <a:extLst>
              <a:ext uri="{FF2B5EF4-FFF2-40B4-BE49-F238E27FC236}">
                <a16:creationId xmlns:a16="http://schemas.microsoft.com/office/drawing/2014/main" id="{7C5FCB8C-FFE3-4A20-B04C-0BF7EEC8AA2B}"/>
              </a:ext>
            </a:extLst>
          </p:cNvPr>
          <p:cNvSpPr/>
          <p:nvPr/>
        </p:nvSpPr>
        <p:spPr>
          <a:xfrm>
            <a:off x="4783225" y="1488844"/>
            <a:ext cx="1433268" cy="1197696"/>
          </a:xfrm>
          <a:prstGeom prst="rect">
            <a:avLst/>
          </a:prstGeom>
          <a:ln/>
        </p:spPr>
        <p:style>
          <a:lnRef idx="1">
            <a:schemeClr val="accent5"/>
          </a:lnRef>
          <a:fillRef idx="2">
            <a:schemeClr val="accent5"/>
          </a:fillRef>
          <a:effectRef idx="1">
            <a:schemeClr val="accent5"/>
          </a:effectRef>
          <a:fontRef idx="minor">
            <a:schemeClr val="dk1"/>
          </a:fontRef>
        </p:style>
        <p:txBody>
          <a:bodyPr rtlCol="0" anchor="b"/>
          <a:lstStyle/>
          <a:p>
            <a:pPr algn="r"/>
            <a:r>
              <a:rPr lang="en-US" sz="1400" dirty="0"/>
              <a:t>Value predictor</a:t>
            </a:r>
          </a:p>
        </p:txBody>
      </p:sp>
      <p:sp>
        <p:nvSpPr>
          <p:cNvPr id="79" name="Rectangle 78">
            <a:extLst>
              <a:ext uri="{FF2B5EF4-FFF2-40B4-BE49-F238E27FC236}">
                <a16:creationId xmlns:a16="http://schemas.microsoft.com/office/drawing/2014/main" id="{C0C1F418-6E42-4BB7-8351-7707592FDE30}"/>
              </a:ext>
            </a:extLst>
          </p:cNvPr>
          <p:cNvSpPr/>
          <p:nvPr/>
        </p:nvSpPr>
        <p:spPr>
          <a:xfrm>
            <a:off x="3992948" y="5025467"/>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84" name="Rectangle 83">
            <a:extLst>
              <a:ext uri="{FF2B5EF4-FFF2-40B4-BE49-F238E27FC236}">
                <a16:creationId xmlns:a16="http://schemas.microsoft.com/office/drawing/2014/main" id="{1F4A8163-9CA2-430D-858A-C1BABDF6E8A6}"/>
              </a:ext>
            </a:extLst>
          </p:cNvPr>
          <p:cNvSpPr/>
          <p:nvPr/>
        </p:nvSpPr>
        <p:spPr>
          <a:xfrm>
            <a:off x="7207485" y="2546217"/>
            <a:ext cx="979208" cy="50796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VP validation</a:t>
            </a:r>
          </a:p>
        </p:txBody>
      </p:sp>
      <p:sp>
        <p:nvSpPr>
          <p:cNvPr id="85" name="Rectangle 84">
            <a:extLst>
              <a:ext uri="{FF2B5EF4-FFF2-40B4-BE49-F238E27FC236}">
                <a16:creationId xmlns:a16="http://schemas.microsoft.com/office/drawing/2014/main" id="{D3970DCD-A206-4725-B11A-702F331FB297}"/>
              </a:ext>
            </a:extLst>
          </p:cNvPr>
          <p:cNvSpPr/>
          <p:nvPr/>
        </p:nvSpPr>
        <p:spPr>
          <a:xfrm>
            <a:off x="4172058" y="4045080"/>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87" name="Straight Arrow Connector 86">
            <a:extLst>
              <a:ext uri="{FF2B5EF4-FFF2-40B4-BE49-F238E27FC236}">
                <a16:creationId xmlns:a16="http://schemas.microsoft.com/office/drawing/2014/main" id="{BC720F3C-EC6B-40C4-BDEE-BC9747048C85}"/>
              </a:ext>
            </a:extLst>
          </p:cNvPr>
          <p:cNvCxnSpPr>
            <a:cxnSpLocks/>
          </p:cNvCxnSpPr>
          <p:nvPr/>
        </p:nvCxnSpPr>
        <p:spPr>
          <a:xfrm>
            <a:off x="4417546" y="4639459"/>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411533F-1203-47B3-8B7E-B18199276F0D}"/>
              </a:ext>
            </a:extLst>
          </p:cNvPr>
          <p:cNvCxnSpPr>
            <a:cxnSpLocks/>
          </p:cNvCxnSpPr>
          <p:nvPr/>
        </p:nvCxnSpPr>
        <p:spPr>
          <a:xfrm flipV="1">
            <a:off x="4645359" y="4628461"/>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90AB67F-8899-4074-BAE8-3FD74B3AA947}"/>
              </a:ext>
            </a:extLst>
          </p:cNvPr>
          <p:cNvCxnSpPr>
            <a:cxnSpLocks/>
          </p:cNvCxnSpPr>
          <p:nvPr/>
        </p:nvCxnSpPr>
        <p:spPr>
          <a:xfrm flipV="1">
            <a:off x="2332650" y="2799662"/>
            <a:ext cx="725863" cy="7918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F5FD3D7-6E28-4778-969C-C746315E4D70}"/>
              </a:ext>
            </a:extLst>
          </p:cNvPr>
          <p:cNvSpPr/>
          <p:nvPr/>
        </p:nvSpPr>
        <p:spPr>
          <a:xfrm>
            <a:off x="2919863" y="2170720"/>
            <a:ext cx="828377" cy="57552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Virtual-link</a:t>
            </a:r>
          </a:p>
        </p:txBody>
      </p:sp>
      <p:cxnSp>
        <p:nvCxnSpPr>
          <p:cNvPr id="99" name="Straight Arrow Connector 98">
            <a:extLst>
              <a:ext uri="{FF2B5EF4-FFF2-40B4-BE49-F238E27FC236}">
                <a16:creationId xmlns:a16="http://schemas.microsoft.com/office/drawing/2014/main" id="{DA77B314-F4DB-4554-8F15-533C494C72E8}"/>
              </a:ext>
            </a:extLst>
          </p:cNvPr>
          <p:cNvCxnSpPr>
            <a:cxnSpLocks/>
          </p:cNvCxnSpPr>
          <p:nvPr/>
        </p:nvCxnSpPr>
        <p:spPr>
          <a:xfrm>
            <a:off x="2370356" y="3951305"/>
            <a:ext cx="1593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2075078-527B-4482-9A8A-372E041FF128}"/>
              </a:ext>
            </a:extLst>
          </p:cNvPr>
          <p:cNvCxnSpPr>
            <a:cxnSpLocks/>
          </p:cNvCxnSpPr>
          <p:nvPr/>
        </p:nvCxnSpPr>
        <p:spPr>
          <a:xfrm flipV="1">
            <a:off x="3804803" y="2443016"/>
            <a:ext cx="969389"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1" name="Cloud 100">
            <a:extLst>
              <a:ext uri="{FF2B5EF4-FFF2-40B4-BE49-F238E27FC236}">
                <a16:creationId xmlns:a16="http://schemas.microsoft.com/office/drawing/2014/main" id="{C4F6362E-529E-450E-9855-87C1A2FF008E}"/>
              </a:ext>
            </a:extLst>
          </p:cNvPr>
          <p:cNvSpPr/>
          <p:nvPr/>
        </p:nvSpPr>
        <p:spPr>
          <a:xfrm>
            <a:off x="2520693" y="3634130"/>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102" name="Straight Arrow Connector 101">
            <a:extLst>
              <a:ext uri="{FF2B5EF4-FFF2-40B4-BE49-F238E27FC236}">
                <a16:creationId xmlns:a16="http://schemas.microsoft.com/office/drawing/2014/main" id="{B42CE415-040B-4E81-860F-09CC0ABCAABF}"/>
              </a:ext>
            </a:extLst>
          </p:cNvPr>
          <p:cNvCxnSpPr>
            <a:cxnSpLocks/>
            <a:endCxn id="84" idx="2"/>
          </p:cNvCxnSpPr>
          <p:nvPr/>
        </p:nvCxnSpPr>
        <p:spPr>
          <a:xfrm flipV="1">
            <a:off x="6970636" y="3054184"/>
            <a:ext cx="726453" cy="87669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33A682C-5A38-42E3-B41E-F333F47AA5AB}"/>
              </a:ext>
            </a:extLst>
          </p:cNvPr>
          <p:cNvCxnSpPr>
            <a:cxnSpLocks/>
          </p:cNvCxnSpPr>
          <p:nvPr/>
        </p:nvCxnSpPr>
        <p:spPr>
          <a:xfrm flipH="1" flipV="1">
            <a:off x="6329618" y="2139789"/>
            <a:ext cx="838987" cy="3959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42EFF0C-9100-4FA9-8CB0-9B9FE83276EB}"/>
              </a:ext>
            </a:extLst>
          </p:cNvPr>
          <p:cNvCxnSpPr>
            <a:cxnSpLocks/>
          </p:cNvCxnSpPr>
          <p:nvPr/>
        </p:nvCxnSpPr>
        <p:spPr>
          <a:xfrm>
            <a:off x="4975298" y="3971730"/>
            <a:ext cx="88297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91CE0F8-7786-4D70-AF57-55351F929CF6}"/>
              </a:ext>
            </a:extLst>
          </p:cNvPr>
          <p:cNvCxnSpPr>
            <a:cxnSpLocks/>
          </p:cNvCxnSpPr>
          <p:nvPr/>
        </p:nvCxnSpPr>
        <p:spPr>
          <a:xfrm flipH="1">
            <a:off x="1833028" y="1795709"/>
            <a:ext cx="290502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 name="Cloud 105">
            <a:extLst>
              <a:ext uri="{FF2B5EF4-FFF2-40B4-BE49-F238E27FC236}">
                <a16:creationId xmlns:a16="http://schemas.microsoft.com/office/drawing/2014/main" id="{A945ED1F-C52B-4F77-8B2F-381E84C2A25E}"/>
              </a:ext>
            </a:extLst>
          </p:cNvPr>
          <p:cNvSpPr/>
          <p:nvPr/>
        </p:nvSpPr>
        <p:spPr>
          <a:xfrm>
            <a:off x="3067447" y="1268001"/>
            <a:ext cx="1367379" cy="626686"/>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Saturated confidence</a:t>
            </a:r>
          </a:p>
        </p:txBody>
      </p:sp>
      <p:cxnSp>
        <p:nvCxnSpPr>
          <p:cNvPr id="107" name="Straight Arrow Connector 106">
            <a:extLst>
              <a:ext uri="{FF2B5EF4-FFF2-40B4-BE49-F238E27FC236}">
                <a16:creationId xmlns:a16="http://schemas.microsoft.com/office/drawing/2014/main" id="{667DD843-4628-467B-990B-B2247E4FBDA3}"/>
              </a:ext>
            </a:extLst>
          </p:cNvPr>
          <p:cNvCxnSpPr>
            <a:cxnSpLocks/>
          </p:cNvCxnSpPr>
          <p:nvPr/>
        </p:nvCxnSpPr>
        <p:spPr>
          <a:xfrm>
            <a:off x="1902160" y="1919828"/>
            <a:ext cx="0" cy="15208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loud 107">
            <a:extLst>
              <a:ext uri="{FF2B5EF4-FFF2-40B4-BE49-F238E27FC236}">
                <a16:creationId xmlns:a16="http://schemas.microsoft.com/office/drawing/2014/main" id="{8CAF863D-A738-4F62-A666-A036CEF06EA8}"/>
              </a:ext>
            </a:extLst>
          </p:cNvPr>
          <p:cNvSpPr/>
          <p:nvPr/>
        </p:nvSpPr>
        <p:spPr>
          <a:xfrm>
            <a:off x="2028929" y="3114085"/>
            <a:ext cx="1208693" cy="420867"/>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VP study enabled</a:t>
            </a:r>
          </a:p>
        </p:txBody>
      </p:sp>
      <p:sp>
        <p:nvSpPr>
          <p:cNvPr id="109" name="Cloud 108">
            <a:extLst>
              <a:ext uri="{FF2B5EF4-FFF2-40B4-BE49-F238E27FC236}">
                <a16:creationId xmlns:a16="http://schemas.microsoft.com/office/drawing/2014/main" id="{816119DA-567A-482B-A9D7-9EEED0F61B6C}"/>
              </a:ext>
            </a:extLst>
          </p:cNvPr>
          <p:cNvSpPr/>
          <p:nvPr/>
        </p:nvSpPr>
        <p:spPr>
          <a:xfrm>
            <a:off x="6261563" y="1304137"/>
            <a:ext cx="1378375" cy="826222"/>
          </a:xfrm>
          <a:prstGeom prst="cloud">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cxnSp>
        <p:nvCxnSpPr>
          <p:cNvPr id="110" name="Straight Arrow Connector 109">
            <a:extLst>
              <a:ext uri="{FF2B5EF4-FFF2-40B4-BE49-F238E27FC236}">
                <a16:creationId xmlns:a16="http://schemas.microsoft.com/office/drawing/2014/main" id="{2CDB8AA5-249F-48DE-8402-77171A1EDC4A}"/>
              </a:ext>
            </a:extLst>
          </p:cNvPr>
          <p:cNvCxnSpPr>
            <a:cxnSpLocks/>
          </p:cNvCxnSpPr>
          <p:nvPr/>
        </p:nvCxnSpPr>
        <p:spPr>
          <a:xfrm>
            <a:off x="6285624" y="2303187"/>
            <a:ext cx="873553" cy="4116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379A3790-88CE-4041-965B-2C47094DF513}"/>
              </a:ext>
            </a:extLst>
          </p:cNvPr>
          <p:cNvSpPr/>
          <p:nvPr/>
        </p:nvSpPr>
        <p:spPr>
          <a:xfrm>
            <a:off x="2464625" y="399686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112" name="Oval 111">
            <a:extLst>
              <a:ext uri="{FF2B5EF4-FFF2-40B4-BE49-F238E27FC236}">
                <a16:creationId xmlns:a16="http://schemas.microsoft.com/office/drawing/2014/main" id="{740BCB2F-B6D1-44D7-840A-32093125C293}"/>
              </a:ext>
            </a:extLst>
          </p:cNvPr>
          <p:cNvSpPr/>
          <p:nvPr/>
        </p:nvSpPr>
        <p:spPr>
          <a:xfrm>
            <a:off x="6811954" y="3545951"/>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sp>
        <p:nvSpPr>
          <p:cNvPr id="113" name="Oval 112">
            <a:extLst>
              <a:ext uri="{FF2B5EF4-FFF2-40B4-BE49-F238E27FC236}">
                <a16:creationId xmlns:a16="http://schemas.microsoft.com/office/drawing/2014/main" id="{2F440722-DE32-45FD-A5CF-153C822A49F8}"/>
              </a:ext>
            </a:extLst>
          </p:cNvPr>
          <p:cNvSpPr/>
          <p:nvPr/>
        </p:nvSpPr>
        <p:spPr>
          <a:xfrm>
            <a:off x="7068049" y="2161781"/>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4</a:t>
            </a:r>
            <a:endParaRPr lang="en-US" dirty="0"/>
          </a:p>
        </p:txBody>
      </p:sp>
      <p:sp>
        <p:nvSpPr>
          <p:cNvPr id="114" name="Oval 113">
            <a:extLst>
              <a:ext uri="{FF2B5EF4-FFF2-40B4-BE49-F238E27FC236}">
                <a16:creationId xmlns:a16="http://schemas.microsoft.com/office/drawing/2014/main" id="{81A9DD90-BA8B-4451-BA21-263450FA5583}"/>
              </a:ext>
            </a:extLst>
          </p:cNvPr>
          <p:cNvSpPr/>
          <p:nvPr/>
        </p:nvSpPr>
        <p:spPr>
          <a:xfrm>
            <a:off x="2628024" y="146419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5</a:t>
            </a:r>
            <a:endParaRPr lang="en-US" dirty="0"/>
          </a:p>
        </p:txBody>
      </p:sp>
      <p:sp>
        <p:nvSpPr>
          <p:cNvPr id="115" name="Oval 114">
            <a:extLst>
              <a:ext uri="{FF2B5EF4-FFF2-40B4-BE49-F238E27FC236}">
                <a16:creationId xmlns:a16="http://schemas.microsoft.com/office/drawing/2014/main" id="{84FBC8FA-DF44-46CD-B5F1-6C9E01F7156F}"/>
              </a:ext>
            </a:extLst>
          </p:cNvPr>
          <p:cNvSpPr/>
          <p:nvPr/>
        </p:nvSpPr>
        <p:spPr>
          <a:xfrm>
            <a:off x="2569892" y="2754099"/>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2</a:t>
            </a:r>
            <a:endParaRPr lang="en-US" dirty="0"/>
          </a:p>
        </p:txBody>
      </p:sp>
    </p:spTree>
    <p:extLst>
      <p:ext uri="{BB962C8B-B14F-4D97-AF65-F5344CB8AC3E}">
        <p14:creationId xmlns:p14="http://schemas.microsoft.com/office/powerpoint/2010/main" val="126910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35FDCB-53C7-46FA-989D-6CF30E6DB33B}"/>
              </a:ext>
            </a:extLst>
          </p:cNvPr>
          <p:cNvSpPr/>
          <p:nvPr/>
        </p:nvSpPr>
        <p:spPr>
          <a:xfrm>
            <a:off x="356616" y="1234440"/>
            <a:ext cx="11695176" cy="53309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71856" y="145669"/>
            <a:ext cx="10515600" cy="1325563"/>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99375" y="1825625"/>
            <a:ext cx="7100075" cy="4351338"/>
          </a:xfrm>
        </p:spPr>
        <p:txBody>
          <a:bodyPr>
            <a:normAutofit/>
          </a:bodyPr>
          <a:lstStyle/>
          <a:p>
            <a:r>
              <a:rPr lang="en-US" dirty="0">
                <a:solidFill>
                  <a:schemeClr val="bg1"/>
                </a:solidFill>
              </a:rPr>
              <a:t>Value prediction was first published in 1995.</a:t>
            </a:r>
          </a:p>
          <a:p>
            <a:r>
              <a:rPr lang="en-US" dirty="0">
                <a:solidFill>
                  <a:schemeClr val="bg1"/>
                </a:solidFill>
              </a:rPr>
              <a:t>Value prediction increase performance.</a:t>
            </a:r>
          </a:p>
          <a:p>
            <a:r>
              <a:rPr lang="en-US" dirty="0">
                <a:solidFill>
                  <a:schemeClr val="bg1"/>
                </a:solidFill>
              </a:rPr>
              <a:t>Value prediction suffers from high power.</a:t>
            </a:r>
          </a:p>
          <a:p>
            <a:r>
              <a:rPr lang="en-US" dirty="0">
                <a:solidFill>
                  <a:schemeClr val="bg1"/>
                </a:solidFill>
              </a:rPr>
              <a:t>The goal of this work is to present a way to do low power value prediction.</a:t>
            </a:r>
          </a:p>
          <a:p>
            <a:r>
              <a:rPr lang="en-US" dirty="0">
                <a:solidFill>
                  <a:schemeClr val="bg1"/>
                </a:solidFill>
              </a:rPr>
              <a:t>We purpose uVP – new technique to Integrate value prediction with Micro-ops to achieve this goal.</a:t>
            </a:r>
          </a:p>
          <a:p>
            <a:pPr marL="0" indent="0">
              <a:buNone/>
            </a:pPr>
            <a:endParaRPr lang="en-US" dirty="0"/>
          </a:p>
        </p:txBody>
      </p:sp>
      <p:pic>
        <p:nvPicPr>
          <p:cNvPr id="19458" name="Picture 2" descr="how to motivate yourself inner drive take action why we fail">
            <a:extLst>
              <a:ext uri="{FF2B5EF4-FFF2-40B4-BE49-F238E27FC236}">
                <a16:creationId xmlns:a16="http://schemas.microsoft.com/office/drawing/2014/main" id="{502E59D5-57C0-4E5D-A515-1E25B61A95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18" r="29706" b="-2"/>
          <a:stretch/>
        </p:blipFill>
        <p:spPr bwMode="auto">
          <a:xfrm>
            <a:off x="8145426" y="1986227"/>
            <a:ext cx="3354676" cy="339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3717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933ED9F-E654-4336-8545-605D33DBED4E}"/>
              </a:ext>
            </a:extLst>
          </p:cNvPr>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0201" y="-662782"/>
            <a:ext cx="10515600" cy="1325563"/>
          </a:xfrm>
        </p:spPr>
        <p:txBody>
          <a:bodyPr>
            <a:noAutofit/>
          </a:bodyPr>
          <a:lstStyle/>
          <a:p>
            <a:r>
              <a:rPr lang="en-US" sz="4000" dirty="0">
                <a:solidFill>
                  <a:schemeClr val="bg1"/>
                </a:solidFill>
              </a:rPr>
              <a:t>Our proposal – implementation</a:t>
            </a:r>
          </a:p>
        </p:txBody>
      </p:sp>
      <p:sp>
        <p:nvSpPr>
          <p:cNvPr id="89" name="TextBox 88">
            <a:extLst>
              <a:ext uri="{FF2B5EF4-FFF2-40B4-BE49-F238E27FC236}">
                <a16:creationId xmlns:a16="http://schemas.microsoft.com/office/drawing/2014/main" id="{A799E4EC-1266-4E3A-80B3-95E984FC111A}"/>
              </a:ext>
            </a:extLst>
          </p:cNvPr>
          <p:cNvSpPr txBox="1"/>
          <p:nvPr/>
        </p:nvSpPr>
        <p:spPr>
          <a:xfrm>
            <a:off x="-916305" y="6858000"/>
            <a:ext cx="5059680" cy="1754326"/>
          </a:xfrm>
          <a:prstGeom prst="rect">
            <a:avLst/>
          </a:prstGeom>
          <a:noFill/>
        </p:spPr>
        <p:txBody>
          <a:bodyPr wrap="square" rtlCol="0">
            <a:spAutoFit/>
          </a:bodyPr>
          <a:lstStyle/>
          <a:p>
            <a:r>
              <a:rPr lang="en-US" u="sng" dirty="0">
                <a:solidFill>
                  <a:srgbClr val="FF0000"/>
                </a:solidFill>
              </a:rPr>
              <a:t>Study order</a:t>
            </a:r>
          </a:p>
          <a:p>
            <a:r>
              <a:rPr lang="en-US" dirty="0">
                <a:solidFill>
                  <a:schemeClr val="bg1"/>
                </a:solidFill>
              </a:rPr>
              <a:t>(2) VP access using virtual-link, storing ROB entry.</a:t>
            </a:r>
          </a:p>
          <a:p>
            <a:r>
              <a:rPr lang="en-US" dirty="0">
                <a:solidFill>
                  <a:schemeClr val="bg1"/>
                </a:solidFill>
              </a:rPr>
              <a:t>(3) comparing result with VP value prediction.</a:t>
            </a:r>
          </a:p>
          <a:p>
            <a:r>
              <a:rPr lang="en-US" dirty="0">
                <a:solidFill>
                  <a:schemeClr val="bg1"/>
                </a:solidFill>
              </a:rPr>
              <a:t>(4) Updating/increase confidence if value correct.</a:t>
            </a:r>
          </a:p>
          <a:p>
            <a:r>
              <a:rPr lang="en-US" dirty="0">
                <a:solidFill>
                  <a:schemeClr val="bg1"/>
                </a:solidFill>
              </a:rPr>
              <a:t>(5) Copy value into micro-op entry, marking VP as enabled.</a:t>
            </a:r>
          </a:p>
        </p:txBody>
      </p:sp>
      <p:sp>
        <p:nvSpPr>
          <p:cNvPr id="44" name="TextBox 43">
            <a:extLst>
              <a:ext uri="{FF2B5EF4-FFF2-40B4-BE49-F238E27FC236}">
                <a16:creationId xmlns:a16="http://schemas.microsoft.com/office/drawing/2014/main" id="{7549341B-E309-4970-AD44-EC8CB165CCEF}"/>
              </a:ext>
            </a:extLst>
          </p:cNvPr>
          <p:cNvSpPr txBox="1"/>
          <p:nvPr/>
        </p:nvSpPr>
        <p:spPr>
          <a:xfrm>
            <a:off x="3848100" y="6785649"/>
            <a:ext cx="5128260" cy="2308324"/>
          </a:xfrm>
          <a:prstGeom prst="rect">
            <a:avLst/>
          </a:prstGeom>
          <a:noFill/>
        </p:spPr>
        <p:txBody>
          <a:bodyPr wrap="square" rtlCol="0">
            <a:spAutoFit/>
          </a:bodyPr>
          <a:lstStyle/>
          <a:p>
            <a:r>
              <a:rPr lang="en-US" u="sng" dirty="0">
                <a:solidFill>
                  <a:srgbClr val="0070C0"/>
                </a:solidFill>
              </a:rPr>
              <a:t>Prediction order (predicted uOP)</a:t>
            </a:r>
          </a:p>
          <a:p>
            <a:r>
              <a:rPr lang="en-US" dirty="0">
                <a:solidFill>
                  <a:schemeClr val="bg1"/>
                </a:solidFill>
              </a:rPr>
              <a:t>(</a:t>
            </a:r>
            <a:r>
              <a:rPr lang="en-US" dirty="0">
                <a:solidFill>
                  <a:schemeClr val="bg1"/>
                </a:solidFill>
                <a:sym typeface="Symbol" panose="05050102010706020507" pitchFamily="18" charset="2"/>
              </a:rPr>
              <a:t>) </a:t>
            </a:r>
            <a:r>
              <a:rPr lang="en-US" dirty="0">
                <a:solidFill>
                  <a:schemeClr val="bg1"/>
                </a:solidFill>
              </a:rPr>
              <a:t>Mark uOP value as valid to be used speculatively if VP enabled.</a:t>
            </a:r>
          </a:p>
          <a:p>
            <a:r>
              <a:rPr lang="en-US" dirty="0">
                <a:solidFill>
                  <a:schemeClr val="bg1"/>
                </a:solidFill>
                <a:sym typeface="Symbol" panose="05050102010706020507" pitchFamily="18" charset="2"/>
              </a:rPr>
              <a:t>() </a:t>
            </a:r>
            <a:r>
              <a:rPr lang="en-US" dirty="0">
                <a:solidFill>
                  <a:schemeClr val="bg1"/>
                </a:solidFill>
              </a:rPr>
              <a:t>compare result value with prediction value.</a:t>
            </a:r>
          </a:p>
          <a:p>
            <a:r>
              <a:rPr lang="en-US" dirty="0">
                <a:solidFill>
                  <a:schemeClr val="bg1"/>
                </a:solidFill>
                <a:sym typeface="Symbol" panose="05050102010706020507" pitchFamily="18" charset="2"/>
              </a:rPr>
              <a:t>() </a:t>
            </a:r>
            <a:r>
              <a:rPr lang="en-US" dirty="0">
                <a:solidFill>
                  <a:schemeClr val="bg1"/>
                </a:solidFill>
              </a:rPr>
              <a:t>On correct value, mark uOP as ready for commit. On bad prediction, flush the pipe from last checkpoint.</a:t>
            </a:r>
          </a:p>
          <a:p>
            <a:r>
              <a:rPr lang="en-US" dirty="0">
                <a:solidFill>
                  <a:schemeClr val="bg1"/>
                </a:solidFill>
                <a:sym typeface="Symbol" panose="05050102010706020507" pitchFamily="18" charset="2"/>
              </a:rPr>
              <a:t>() </a:t>
            </a:r>
            <a:r>
              <a:rPr lang="en-US" dirty="0">
                <a:solidFill>
                  <a:schemeClr val="bg1"/>
                </a:solidFill>
              </a:rPr>
              <a:t>Commit uop usual.</a:t>
            </a:r>
          </a:p>
        </p:txBody>
      </p:sp>
      <p:sp>
        <p:nvSpPr>
          <p:cNvPr id="54" name="TextBox 53">
            <a:extLst>
              <a:ext uri="{FF2B5EF4-FFF2-40B4-BE49-F238E27FC236}">
                <a16:creationId xmlns:a16="http://schemas.microsoft.com/office/drawing/2014/main" id="{D5F79AF1-6367-4F38-B58D-B3A02008C5E2}"/>
              </a:ext>
            </a:extLst>
          </p:cNvPr>
          <p:cNvSpPr txBox="1"/>
          <p:nvPr/>
        </p:nvSpPr>
        <p:spPr>
          <a:xfrm>
            <a:off x="8852166" y="6783382"/>
            <a:ext cx="4989564" cy="1477328"/>
          </a:xfrm>
          <a:prstGeom prst="rect">
            <a:avLst/>
          </a:prstGeom>
          <a:noFill/>
        </p:spPr>
        <p:txBody>
          <a:bodyPr wrap="square" rtlCol="0">
            <a:spAutoFit/>
          </a:bodyPr>
          <a:lstStyle/>
          <a:p>
            <a:r>
              <a:rPr lang="en-US" u="sng" dirty="0">
                <a:solidFill>
                  <a:srgbClr val="00B050"/>
                </a:solidFill>
              </a:rPr>
              <a:t>Prediction using (using uOP)</a:t>
            </a:r>
          </a:p>
          <a:p>
            <a:r>
              <a:rPr lang="en-US" dirty="0">
                <a:solidFill>
                  <a:schemeClr val="bg1"/>
                </a:solidFill>
              </a:rPr>
              <a:t>(b) When checking operands readiness, if VP is enabled on operand, use predicted value.</a:t>
            </a:r>
          </a:p>
          <a:p>
            <a:r>
              <a:rPr lang="en-US" dirty="0">
                <a:solidFill>
                  <a:schemeClr val="bg1"/>
                </a:solidFill>
              </a:rPr>
              <a:t>(c) If predicted uOP committed this uOP can commit safely, else it will be flushed.</a:t>
            </a:r>
          </a:p>
        </p:txBody>
      </p:sp>
      <p:sp>
        <p:nvSpPr>
          <p:cNvPr id="39" name="Rectangle 38">
            <a:extLst>
              <a:ext uri="{FF2B5EF4-FFF2-40B4-BE49-F238E27FC236}">
                <a16:creationId xmlns:a16="http://schemas.microsoft.com/office/drawing/2014/main" id="{771916CE-0977-45C9-99D2-45E2FC0AE568}"/>
              </a:ext>
            </a:extLst>
          </p:cNvPr>
          <p:cNvSpPr/>
          <p:nvPr/>
        </p:nvSpPr>
        <p:spPr>
          <a:xfrm>
            <a:off x="445806" y="2857500"/>
            <a:ext cx="7925192" cy="300596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40" name="Rectangle 39">
            <a:extLst>
              <a:ext uri="{FF2B5EF4-FFF2-40B4-BE49-F238E27FC236}">
                <a16:creationId xmlns:a16="http://schemas.microsoft.com/office/drawing/2014/main" id="{048DFBC5-1B5F-497F-BD25-CADE2C5A2681}"/>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41" name="Rectangle 40">
            <a:extLst>
              <a:ext uri="{FF2B5EF4-FFF2-40B4-BE49-F238E27FC236}">
                <a16:creationId xmlns:a16="http://schemas.microsoft.com/office/drawing/2014/main" id="{4B5ED697-7209-4D73-96D8-583AE6A67CAB}"/>
              </a:ext>
            </a:extLst>
          </p:cNvPr>
          <p:cNvSpPr/>
          <p:nvPr/>
        </p:nvSpPr>
        <p:spPr>
          <a:xfrm>
            <a:off x="3648173" y="3298888"/>
            <a:ext cx="1630835"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42" name="Rectangle 41">
            <a:extLst>
              <a:ext uri="{FF2B5EF4-FFF2-40B4-BE49-F238E27FC236}">
                <a16:creationId xmlns:a16="http://schemas.microsoft.com/office/drawing/2014/main" id="{44E7293C-44F3-48BC-81EE-066E78518EA3}"/>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43" name="Rectangle 42">
            <a:extLst>
              <a:ext uri="{FF2B5EF4-FFF2-40B4-BE49-F238E27FC236}">
                <a16:creationId xmlns:a16="http://schemas.microsoft.com/office/drawing/2014/main" id="{761822AA-EE6A-46DE-9B2A-9466FDE0A043}"/>
              </a:ext>
            </a:extLst>
          </p:cNvPr>
          <p:cNvSpPr/>
          <p:nvPr/>
        </p:nvSpPr>
        <p:spPr>
          <a:xfrm>
            <a:off x="6410223" y="3412006"/>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45" name="Rectangle 44">
            <a:extLst>
              <a:ext uri="{FF2B5EF4-FFF2-40B4-BE49-F238E27FC236}">
                <a16:creationId xmlns:a16="http://schemas.microsoft.com/office/drawing/2014/main" id="{956F9BF1-03ED-4C88-B063-405A38471E1C}"/>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46" name="Rectangle 45">
            <a:extLst>
              <a:ext uri="{FF2B5EF4-FFF2-40B4-BE49-F238E27FC236}">
                <a16:creationId xmlns:a16="http://schemas.microsoft.com/office/drawing/2014/main" id="{4FD330A2-F201-4D39-95AB-042083B633C4}"/>
              </a:ext>
            </a:extLst>
          </p:cNvPr>
          <p:cNvSpPr/>
          <p:nvPr/>
        </p:nvSpPr>
        <p:spPr>
          <a:xfrm>
            <a:off x="4516612" y="4167723"/>
            <a:ext cx="875520" cy="47969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Compare VP</a:t>
            </a:r>
          </a:p>
        </p:txBody>
      </p:sp>
      <p:sp>
        <p:nvSpPr>
          <p:cNvPr id="47" name="Rectangle 46">
            <a:extLst>
              <a:ext uri="{FF2B5EF4-FFF2-40B4-BE49-F238E27FC236}">
                <a16:creationId xmlns:a16="http://schemas.microsoft.com/office/drawing/2014/main" id="{6E506EEA-3E2D-4F2E-9795-ED9804D97EFF}"/>
              </a:ext>
            </a:extLst>
          </p:cNvPr>
          <p:cNvSpPr/>
          <p:nvPr/>
        </p:nvSpPr>
        <p:spPr>
          <a:xfrm>
            <a:off x="3705912" y="402632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48" name="Straight Arrow Connector 47">
            <a:extLst>
              <a:ext uri="{FF2B5EF4-FFF2-40B4-BE49-F238E27FC236}">
                <a16:creationId xmlns:a16="http://schemas.microsoft.com/office/drawing/2014/main" id="{57340D4E-AD69-43CF-B363-5C961007AE07}"/>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03CD27-C6E8-4265-BAAB-48F99E04EA94}"/>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3B5BFD-042D-49DC-87D4-298B21256914}"/>
              </a:ext>
            </a:extLst>
          </p:cNvPr>
          <p:cNvCxnSpPr>
            <a:cxnSpLocks/>
          </p:cNvCxnSpPr>
          <p:nvPr/>
        </p:nvCxnSpPr>
        <p:spPr>
          <a:xfrm>
            <a:off x="1866503" y="3941974"/>
            <a:ext cx="175339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Cloud 50">
            <a:extLst>
              <a:ext uri="{FF2B5EF4-FFF2-40B4-BE49-F238E27FC236}">
                <a16:creationId xmlns:a16="http://schemas.microsoft.com/office/drawing/2014/main" id="{E75DB99A-A420-46B3-9C8D-F28670F9D287}"/>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52" name="Straight Arrow Connector 51">
            <a:extLst>
              <a:ext uri="{FF2B5EF4-FFF2-40B4-BE49-F238E27FC236}">
                <a16:creationId xmlns:a16="http://schemas.microsoft.com/office/drawing/2014/main" id="{56011CD1-064D-41DD-A97F-6BCF8815716A}"/>
              </a:ext>
            </a:extLst>
          </p:cNvPr>
          <p:cNvCxnSpPr>
            <a:cxnSpLocks/>
          </p:cNvCxnSpPr>
          <p:nvPr/>
        </p:nvCxnSpPr>
        <p:spPr>
          <a:xfrm>
            <a:off x="5329284" y="3736155"/>
            <a:ext cx="122234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6A6A030-EFA9-49B4-A814-833AC4667FA3}"/>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55" name="Oval 54">
            <a:extLst>
              <a:ext uri="{FF2B5EF4-FFF2-40B4-BE49-F238E27FC236}">
                <a16:creationId xmlns:a16="http://schemas.microsoft.com/office/drawing/2014/main" id="{E0A5474D-26E7-4947-BE2D-B2F45CA6C3C9}"/>
              </a:ext>
            </a:extLst>
          </p:cNvPr>
          <p:cNvSpPr/>
          <p:nvPr/>
        </p:nvSpPr>
        <p:spPr>
          <a:xfrm>
            <a:off x="6213833" y="336693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56" name="Oval 55">
            <a:extLst>
              <a:ext uri="{FF2B5EF4-FFF2-40B4-BE49-F238E27FC236}">
                <a16:creationId xmlns:a16="http://schemas.microsoft.com/office/drawing/2014/main" id="{8FCE35C2-A33B-481B-BB54-4ED64DBBEA25}"/>
              </a:ext>
            </a:extLst>
          </p:cNvPr>
          <p:cNvSpPr/>
          <p:nvPr/>
        </p:nvSpPr>
        <p:spPr>
          <a:xfrm>
            <a:off x="3610463" y="33842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57" name="Cloud 56">
            <a:extLst>
              <a:ext uri="{FF2B5EF4-FFF2-40B4-BE49-F238E27FC236}">
                <a16:creationId xmlns:a16="http://schemas.microsoft.com/office/drawing/2014/main" id="{036C780F-AA2C-43FF-9FB3-7558D9A66327}"/>
              </a:ext>
            </a:extLst>
          </p:cNvPr>
          <p:cNvSpPr/>
          <p:nvPr/>
        </p:nvSpPr>
        <p:spPr>
          <a:xfrm>
            <a:off x="3129204" y="294606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Predict is valid</a:t>
            </a:r>
          </a:p>
        </p:txBody>
      </p:sp>
      <p:sp>
        <p:nvSpPr>
          <p:cNvPr id="58" name="Oval 57">
            <a:extLst>
              <a:ext uri="{FF2B5EF4-FFF2-40B4-BE49-F238E27FC236}">
                <a16:creationId xmlns:a16="http://schemas.microsoft.com/office/drawing/2014/main" id="{45F37B78-EEE6-4272-A65D-483A27923805}"/>
              </a:ext>
            </a:extLst>
          </p:cNvPr>
          <p:cNvSpPr/>
          <p:nvPr/>
        </p:nvSpPr>
        <p:spPr>
          <a:xfrm>
            <a:off x="4441594" y="477153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3</a:t>
            </a:r>
            <a:endParaRPr lang="en-US" dirty="0"/>
          </a:p>
        </p:txBody>
      </p:sp>
      <p:cxnSp>
        <p:nvCxnSpPr>
          <p:cNvPr id="59" name="Straight Arrow Connector 58">
            <a:extLst>
              <a:ext uri="{FF2B5EF4-FFF2-40B4-BE49-F238E27FC236}">
                <a16:creationId xmlns:a16="http://schemas.microsoft.com/office/drawing/2014/main" id="{297AEE2F-A004-4B0F-8AC8-360F8B880CE4}"/>
              </a:ext>
            </a:extLst>
          </p:cNvPr>
          <p:cNvCxnSpPr>
            <a:cxnSpLocks/>
          </p:cNvCxnSpPr>
          <p:nvPr/>
        </p:nvCxnSpPr>
        <p:spPr>
          <a:xfrm flipV="1">
            <a:off x="4110087" y="4647415"/>
            <a:ext cx="631595" cy="39592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A3F0294-8F6A-41F8-8826-534D1067600F}"/>
              </a:ext>
            </a:extLst>
          </p:cNvPr>
          <p:cNvCxnSpPr>
            <a:cxnSpLocks/>
          </p:cNvCxnSpPr>
          <p:nvPr/>
        </p:nvCxnSpPr>
        <p:spPr>
          <a:xfrm flipV="1">
            <a:off x="4997778" y="3827282"/>
            <a:ext cx="0" cy="35036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AB9BC43-D883-4CD9-B089-379226B1D23C}"/>
              </a:ext>
            </a:extLst>
          </p:cNvPr>
          <p:cNvSpPr/>
          <p:nvPr/>
        </p:nvSpPr>
        <p:spPr>
          <a:xfrm>
            <a:off x="4978922" y="3923119"/>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62" name="Rectangle 61">
            <a:extLst>
              <a:ext uri="{FF2B5EF4-FFF2-40B4-BE49-F238E27FC236}">
                <a16:creationId xmlns:a16="http://schemas.microsoft.com/office/drawing/2014/main" id="{46953800-7E04-4452-A4E5-A372ADFE447A}"/>
              </a:ext>
            </a:extLst>
          </p:cNvPr>
          <p:cNvSpPr/>
          <p:nvPr/>
        </p:nvSpPr>
        <p:spPr>
          <a:xfrm>
            <a:off x="444235" y="902381"/>
            <a:ext cx="7926764" cy="19596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400" dirty="0"/>
              <a:t>Study path (not critical)</a:t>
            </a:r>
          </a:p>
        </p:txBody>
      </p:sp>
      <p:sp>
        <p:nvSpPr>
          <p:cNvPr id="63" name="Rectangle 62">
            <a:extLst>
              <a:ext uri="{FF2B5EF4-FFF2-40B4-BE49-F238E27FC236}">
                <a16:creationId xmlns:a16="http://schemas.microsoft.com/office/drawing/2014/main" id="{0BBB3565-0E1A-45DD-9D77-2AB99BEA15C8}"/>
              </a:ext>
            </a:extLst>
          </p:cNvPr>
          <p:cNvSpPr/>
          <p:nvPr/>
        </p:nvSpPr>
        <p:spPr>
          <a:xfrm>
            <a:off x="42793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64" name="Rectangle 63">
            <a:extLst>
              <a:ext uri="{FF2B5EF4-FFF2-40B4-BE49-F238E27FC236}">
                <a16:creationId xmlns:a16="http://schemas.microsoft.com/office/drawing/2014/main" id="{039C13F3-6F92-4ED3-9D6D-04C4E63B73B6}"/>
              </a:ext>
            </a:extLst>
          </p:cNvPr>
          <p:cNvSpPr/>
          <p:nvPr/>
        </p:nvSpPr>
        <p:spPr>
          <a:xfrm>
            <a:off x="6703632" y="2536886"/>
            <a:ext cx="979208" cy="50796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VP validation</a:t>
            </a:r>
          </a:p>
        </p:txBody>
      </p:sp>
      <p:sp>
        <p:nvSpPr>
          <p:cNvPr id="65" name="Rectangle 64">
            <a:extLst>
              <a:ext uri="{FF2B5EF4-FFF2-40B4-BE49-F238E27FC236}">
                <a16:creationId xmlns:a16="http://schemas.microsoft.com/office/drawing/2014/main" id="{A021E9CD-DE5D-40FF-9733-C41B6FB0417E}"/>
              </a:ext>
            </a:extLst>
          </p:cNvPr>
          <p:cNvSpPr/>
          <p:nvPr/>
        </p:nvSpPr>
        <p:spPr>
          <a:xfrm>
            <a:off x="2416010" y="2161389"/>
            <a:ext cx="828377" cy="57552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Virtual-link</a:t>
            </a:r>
          </a:p>
        </p:txBody>
      </p:sp>
      <p:sp>
        <p:nvSpPr>
          <p:cNvPr id="66" name="Cloud 65">
            <a:extLst>
              <a:ext uri="{FF2B5EF4-FFF2-40B4-BE49-F238E27FC236}">
                <a16:creationId xmlns:a16="http://schemas.microsoft.com/office/drawing/2014/main" id="{37E34A63-B0B3-497F-8AFA-F848F233C600}"/>
              </a:ext>
            </a:extLst>
          </p:cNvPr>
          <p:cNvSpPr/>
          <p:nvPr/>
        </p:nvSpPr>
        <p:spPr>
          <a:xfrm>
            <a:off x="2563594" y="1258670"/>
            <a:ext cx="1367379" cy="62668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Saturated confidence</a:t>
            </a:r>
          </a:p>
        </p:txBody>
      </p:sp>
      <p:sp>
        <p:nvSpPr>
          <p:cNvPr id="67" name="Cloud 66">
            <a:extLst>
              <a:ext uri="{FF2B5EF4-FFF2-40B4-BE49-F238E27FC236}">
                <a16:creationId xmlns:a16="http://schemas.microsoft.com/office/drawing/2014/main" id="{F229B99C-BA76-478C-850B-9BD6BA9CB6BC}"/>
              </a:ext>
            </a:extLst>
          </p:cNvPr>
          <p:cNvSpPr/>
          <p:nvPr/>
        </p:nvSpPr>
        <p:spPr>
          <a:xfrm>
            <a:off x="5757710" y="1294806"/>
            <a:ext cx="1378375" cy="826222"/>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spTree>
    <p:extLst>
      <p:ext uri="{BB962C8B-B14F-4D97-AF65-F5344CB8AC3E}">
        <p14:creationId xmlns:p14="http://schemas.microsoft.com/office/powerpoint/2010/main" val="130028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933ED9F-E654-4336-8545-605D33DBED4E}"/>
              </a:ext>
            </a:extLst>
          </p:cNvPr>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10201" y="-662782"/>
            <a:ext cx="10515600" cy="1325563"/>
          </a:xfrm>
        </p:spPr>
        <p:txBody>
          <a:bodyPr>
            <a:noAutofit/>
          </a:bodyPr>
          <a:lstStyle/>
          <a:p>
            <a:r>
              <a:rPr lang="en-US" sz="4000" dirty="0">
                <a:solidFill>
                  <a:schemeClr val="bg1"/>
                </a:solidFill>
              </a:rPr>
              <a:t>Our proposal – implementation</a:t>
            </a:r>
          </a:p>
        </p:txBody>
      </p:sp>
      <p:sp>
        <p:nvSpPr>
          <p:cNvPr id="89" name="TextBox 88">
            <a:extLst>
              <a:ext uri="{FF2B5EF4-FFF2-40B4-BE49-F238E27FC236}">
                <a16:creationId xmlns:a16="http://schemas.microsoft.com/office/drawing/2014/main" id="{A799E4EC-1266-4E3A-80B3-95E984FC111A}"/>
              </a:ext>
            </a:extLst>
          </p:cNvPr>
          <p:cNvSpPr txBox="1"/>
          <p:nvPr/>
        </p:nvSpPr>
        <p:spPr>
          <a:xfrm>
            <a:off x="-916305" y="6858000"/>
            <a:ext cx="5059680" cy="1754326"/>
          </a:xfrm>
          <a:prstGeom prst="rect">
            <a:avLst/>
          </a:prstGeom>
          <a:noFill/>
        </p:spPr>
        <p:txBody>
          <a:bodyPr wrap="square" rtlCol="0">
            <a:spAutoFit/>
          </a:bodyPr>
          <a:lstStyle/>
          <a:p>
            <a:r>
              <a:rPr lang="en-US" u="sng" dirty="0">
                <a:solidFill>
                  <a:srgbClr val="FF0000"/>
                </a:solidFill>
              </a:rPr>
              <a:t>Study order</a:t>
            </a:r>
          </a:p>
          <a:p>
            <a:r>
              <a:rPr lang="en-US" dirty="0">
                <a:solidFill>
                  <a:schemeClr val="bg1"/>
                </a:solidFill>
              </a:rPr>
              <a:t>(2) VP access using virtual-link, storing ROB entry.</a:t>
            </a:r>
          </a:p>
          <a:p>
            <a:r>
              <a:rPr lang="en-US" dirty="0">
                <a:solidFill>
                  <a:schemeClr val="bg1"/>
                </a:solidFill>
              </a:rPr>
              <a:t>(3) comparing result with VP value prediction.</a:t>
            </a:r>
          </a:p>
          <a:p>
            <a:r>
              <a:rPr lang="en-US" dirty="0">
                <a:solidFill>
                  <a:schemeClr val="bg1"/>
                </a:solidFill>
              </a:rPr>
              <a:t>(4) Updating/increase confidence if value correct.</a:t>
            </a:r>
          </a:p>
          <a:p>
            <a:r>
              <a:rPr lang="en-US" dirty="0">
                <a:solidFill>
                  <a:schemeClr val="bg1"/>
                </a:solidFill>
              </a:rPr>
              <a:t>(5) Copy value into micro-op entry, marking VP as enabled.</a:t>
            </a:r>
          </a:p>
        </p:txBody>
      </p:sp>
      <p:sp>
        <p:nvSpPr>
          <p:cNvPr id="44" name="TextBox 43">
            <a:extLst>
              <a:ext uri="{FF2B5EF4-FFF2-40B4-BE49-F238E27FC236}">
                <a16:creationId xmlns:a16="http://schemas.microsoft.com/office/drawing/2014/main" id="{7549341B-E309-4970-AD44-EC8CB165CCEF}"/>
              </a:ext>
            </a:extLst>
          </p:cNvPr>
          <p:cNvSpPr txBox="1"/>
          <p:nvPr/>
        </p:nvSpPr>
        <p:spPr>
          <a:xfrm>
            <a:off x="3848100" y="6785649"/>
            <a:ext cx="5128260" cy="2308324"/>
          </a:xfrm>
          <a:prstGeom prst="rect">
            <a:avLst/>
          </a:prstGeom>
          <a:noFill/>
        </p:spPr>
        <p:txBody>
          <a:bodyPr wrap="square" rtlCol="0">
            <a:spAutoFit/>
          </a:bodyPr>
          <a:lstStyle/>
          <a:p>
            <a:r>
              <a:rPr lang="en-US" u="sng" dirty="0">
                <a:solidFill>
                  <a:srgbClr val="0070C0"/>
                </a:solidFill>
              </a:rPr>
              <a:t>Prediction order (predicted uOP)</a:t>
            </a:r>
          </a:p>
          <a:p>
            <a:r>
              <a:rPr lang="en-US" dirty="0">
                <a:solidFill>
                  <a:schemeClr val="bg1"/>
                </a:solidFill>
              </a:rPr>
              <a:t>(</a:t>
            </a:r>
            <a:r>
              <a:rPr lang="en-US" dirty="0">
                <a:solidFill>
                  <a:schemeClr val="bg1"/>
                </a:solidFill>
                <a:sym typeface="Symbol" panose="05050102010706020507" pitchFamily="18" charset="2"/>
              </a:rPr>
              <a:t>) </a:t>
            </a:r>
            <a:r>
              <a:rPr lang="en-US" dirty="0">
                <a:solidFill>
                  <a:schemeClr val="bg1"/>
                </a:solidFill>
              </a:rPr>
              <a:t>Mark uOP value as valid to be used speculatively if VP enabled.</a:t>
            </a:r>
          </a:p>
          <a:p>
            <a:r>
              <a:rPr lang="en-US" dirty="0">
                <a:solidFill>
                  <a:schemeClr val="bg1"/>
                </a:solidFill>
                <a:sym typeface="Symbol" panose="05050102010706020507" pitchFamily="18" charset="2"/>
              </a:rPr>
              <a:t>() </a:t>
            </a:r>
            <a:r>
              <a:rPr lang="en-US" dirty="0">
                <a:solidFill>
                  <a:schemeClr val="bg1"/>
                </a:solidFill>
              </a:rPr>
              <a:t>compare result value with prediction value.</a:t>
            </a:r>
          </a:p>
          <a:p>
            <a:r>
              <a:rPr lang="en-US" dirty="0">
                <a:solidFill>
                  <a:schemeClr val="bg1"/>
                </a:solidFill>
                <a:sym typeface="Symbol" panose="05050102010706020507" pitchFamily="18" charset="2"/>
              </a:rPr>
              <a:t>() </a:t>
            </a:r>
            <a:r>
              <a:rPr lang="en-US" dirty="0">
                <a:solidFill>
                  <a:schemeClr val="bg1"/>
                </a:solidFill>
              </a:rPr>
              <a:t>On correct value, mark uOP as ready for commit. On bad prediction, flush the pipe from last checkpoint.</a:t>
            </a:r>
          </a:p>
          <a:p>
            <a:r>
              <a:rPr lang="en-US" dirty="0">
                <a:solidFill>
                  <a:schemeClr val="bg1"/>
                </a:solidFill>
                <a:sym typeface="Symbol" panose="05050102010706020507" pitchFamily="18" charset="2"/>
              </a:rPr>
              <a:t>() </a:t>
            </a:r>
            <a:r>
              <a:rPr lang="en-US" dirty="0">
                <a:solidFill>
                  <a:schemeClr val="bg1"/>
                </a:solidFill>
              </a:rPr>
              <a:t>Commit uop usual.</a:t>
            </a:r>
          </a:p>
        </p:txBody>
      </p:sp>
      <p:sp>
        <p:nvSpPr>
          <p:cNvPr id="54" name="TextBox 53">
            <a:extLst>
              <a:ext uri="{FF2B5EF4-FFF2-40B4-BE49-F238E27FC236}">
                <a16:creationId xmlns:a16="http://schemas.microsoft.com/office/drawing/2014/main" id="{D5F79AF1-6367-4F38-B58D-B3A02008C5E2}"/>
              </a:ext>
            </a:extLst>
          </p:cNvPr>
          <p:cNvSpPr txBox="1"/>
          <p:nvPr/>
        </p:nvSpPr>
        <p:spPr>
          <a:xfrm>
            <a:off x="8852166" y="6783382"/>
            <a:ext cx="4989564" cy="1477328"/>
          </a:xfrm>
          <a:prstGeom prst="rect">
            <a:avLst/>
          </a:prstGeom>
          <a:noFill/>
        </p:spPr>
        <p:txBody>
          <a:bodyPr wrap="square" rtlCol="0">
            <a:spAutoFit/>
          </a:bodyPr>
          <a:lstStyle/>
          <a:p>
            <a:r>
              <a:rPr lang="en-US" u="sng" dirty="0">
                <a:solidFill>
                  <a:srgbClr val="00B050"/>
                </a:solidFill>
              </a:rPr>
              <a:t>Prediction using (using uOP)</a:t>
            </a:r>
          </a:p>
          <a:p>
            <a:r>
              <a:rPr lang="en-US" dirty="0">
                <a:solidFill>
                  <a:schemeClr val="bg1"/>
                </a:solidFill>
              </a:rPr>
              <a:t>(b) When checking operands readiness, if VP is enabled on operand, use predicted value.</a:t>
            </a:r>
          </a:p>
          <a:p>
            <a:r>
              <a:rPr lang="en-US" dirty="0">
                <a:solidFill>
                  <a:schemeClr val="bg1"/>
                </a:solidFill>
              </a:rPr>
              <a:t>(c) If predicted uOP committed this uOP can commit safely, else it will be flushed.</a:t>
            </a:r>
          </a:p>
        </p:txBody>
      </p:sp>
      <p:sp>
        <p:nvSpPr>
          <p:cNvPr id="34" name="Rectangle 33">
            <a:extLst>
              <a:ext uri="{FF2B5EF4-FFF2-40B4-BE49-F238E27FC236}">
                <a16:creationId xmlns:a16="http://schemas.microsoft.com/office/drawing/2014/main" id="{FABFEE6A-33FA-40EF-88B0-2742A0323B49}"/>
              </a:ext>
            </a:extLst>
          </p:cNvPr>
          <p:cNvSpPr/>
          <p:nvPr/>
        </p:nvSpPr>
        <p:spPr>
          <a:xfrm>
            <a:off x="445806" y="2857500"/>
            <a:ext cx="7925192" cy="3005969"/>
          </a:xfrm>
          <a:prstGeom prst="rect">
            <a:avLst/>
          </a:prstGeom>
          <a:solidFill>
            <a:srgbClr val="FDB5B5">
              <a:alpha val="38039"/>
            </a:srgbClr>
          </a:solidFill>
          <a:ln/>
        </p:spPr>
        <p:style>
          <a:lnRef idx="1">
            <a:schemeClr val="dk1"/>
          </a:lnRef>
          <a:fillRef idx="2">
            <a:schemeClr val="dk1"/>
          </a:fillRef>
          <a:effectRef idx="1">
            <a:schemeClr val="dk1"/>
          </a:effectRef>
          <a:fontRef idx="minor">
            <a:schemeClr val="dk1"/>
          </a:fontRef>
        </p:style>
        <p:txBody>
          <a:bodyPr rtlCol="0" anchor="b"/>
          <a:lstStyle/>
          <a:p>
            <a:r>
              <a:rPr lang="en-US" sz="1400" dirty="0"/>
              <a:t>execution path (critical)</a:t>
            </a:r>
          </a:p>
        </p:txBody>
      </p:sp>
      <p:sp>
        <p:nvSpPr>
          <p:cNvPr id="35" name="Rectangle 34">
            <a:extLst>
              <a:ext uri="{FF2B5EF4-FFF2-40B4-BE49-F238E27FC236}">
                <a16:creationId xmlns:a16="http://schemas.microsoft.com/office/drawing/2014/main" id="{33F2DEBC-D91B-41E2-8838-1F150FFDF6F4}"/>
              </a:ext>
            </a:extLst>
          </p:cNvPr>
          <p:cNvSpPr/>
          <p:nvPr/>
        </p:nvSpPr>
        <p:spPr>
          <a:xfrm>
            <a:off x="3319412" y="3176830"/>
            <a:ext cx="4523685" cy="1545995"/>
          </a:xfrm>
          <a:prstGeom prst="rect">
            <a:avLst/>
          </a:prstGeom>
          <a:ln/>
        </p:spPr>
        <p:style>
          <a:lnRef idx="1">
            <a:schemeClr val="accent2"/>
          </a:lnRef>
          <a:fillRef idx="2">
            <a:schemeClr val="accent2"/>
          </a:fillRef>
          <a:effectRef idx="1">
            <a:schemeClr val="accent2"/>
          </a:effectRef>
          <a:fontRef idx="minor">
            <a:schemeClr val="dk1"/>
          </a:fontRef>
        </p:style>
        <p:txBody>
          <a:bodyPr rtlCol="0" anchor="b"/>
          <a:lstStyle/>
          <a:p>
            <a:pPr algn="r"/>
            <a:r>
              <a:rPr lang="en-US" sz="1400" dirty="0"/>
              <a:t>(OOO)</a:t>
            </a:r>
          </a:p>
        </p:txBody>
      </p:sp>
      <p:sp>
        <p:nvSpPr>
          <p:cNvPr id="36" name="Rectangle 35">
            <a:extLst>
              <a:ext uri="{FF2B5EF4-FFF2-40B4-BE49-F238E27FC236}">
                <a16:creationId xmlns:a16="http://schemas.microsoft.com/office/drawing/2014/main" id="{7AE3C380-33BD-42A2-B83A-E5DA44979074}"/>
              </a:ext>
            </a:extLst>
          </p:cNvPr>
          <p:cNvSpPr/>
          <p:nvPr/>
        </p:nvSpPr>
        <p:spPr>
          <a:xfrm>
            <a:off x="3648173" y="3298888"/>
            <a:ext cx="1630835"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ROB</a:t>
            </a:r>
          </a:p>
        </p:txBody>
      </p:sp>
      <p:sp>
        <p:nvSpPr>
          <p:cNvPr id="37" name="Rectangle 36">
            <a:extLst>
              <a:ext uri="{FF2B5EF4-FFF2-40B4-BE49-F238E27FC236}">
                <a16:creationId xmlns:a16="http://schemas.microsoft.com/office/drawing/2014/main" id="{8D13AEC7-281D-4F67-91A8-0CA186E20887}"/>
              </a:ext>
            </a:extLst>
          </p:cNvPr>
          <p:cNvSpPr/>
          <p:nvPr/>
        </p:nvSpPr>
        <p:spPr>
          <a:xfrm>
            <a:off x="715848" y="3582181"/>
            <a:ext cx="1150656" cy="8517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Micro-op cache</a:t>
            </a:r>
          </a:p>
        </p:txBody>
      </p:sp>
      <p:sp>
        <p:nvSpPr>
          <p:cNvPr id="38" name="Rectangle 37">
            <a:extLst>
              <a:ext uri="{FF2B5EF4-FFF2-40B4-BE49-F238E27FC236}">
                <a16:creationId xmlns:a16="http://schemas.microsoft.com/office/drawing/2014/main" id="{0DCFA440-3E4C-4840-8B8F-0F8873F35FF7}"/>
              </a:ext>
            </a:extLst>
          </p:cNvPr>
          <p:cNvSpPr/>
          <p:nvPr/>
        </p:nvSpPr>
        <p:spPr>
          <a:xfrm>
            <a:off x="6410223" y="3412006"/>
            <a:ext cx="886120" cy="792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b"/>
          <a:lstStyle/>
          <a:p>
            <a:pPr algn="r"/>
            <a:r>
              <a:rPr lang="en-US" sz="1400" dirty="0"/>
              <a:t>Commit logic</a:t>
            </a:r>
          </a:p>
        </p:txBody>
      </p:sp>
      <p:sp>
        <p:nvSpPr>
          <p:cNvPr id="68" name="Rectangle 67">
            <a:extLst>
              <a:ext uri="{FF2B5EF4-FFF2-40B4-BE49-F238E27FC236}">
                <a16:creationId xmlns:a16="http://schemas.microsoft.com/office/drawing/2014/main" id="{AD357FC3-7E5C-4DEE-A07D-E0A6C96B4D01}"/>
              </a:ext>
            </a:extLst>
          </p:cNvPr>
          <p:cNvSpPr/>
          <p:nvPr/>
        </p:nvSpPr>
        <p:spPr>
          <a:xfrm>
            <a:off x="3489095" y="5016136"/>
            <a:ext cx="914791" cy="78291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EXE</a:t>
            </a:r>
          </a:p>
        </p:txBody>
      </p:sp>
      <p:sp>
        <p:nvSpPr>
          <p:cNvPr id="69" name="Rectangle 68">
            <a:extLst>
              <a:ext uri="{FF2B5EF4-FFF2-40B4-BE49-F238E27FC236}">
                <a16:creationId xmlns:a16="http://schemas.microsoft.com/office/drawing/2014/main" id="{D518DE72-620E-4D3E-AC9E-2162B6C2A6CE}"/>
              </a:ext>
            </a:extLst>
          </p:cNvPr>
          <p:cNvSpPr/>
          <p:nvPr/>
        </p:nvSpPr>
        <p:spPr>
          <a:xfrm>
            <a:off x="3705912" y="4026323"/>
            <a:ext cx="707402" cy="5755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IQ</a:t>
            </a:r>
          </a:p>
        </p:txBody>
      </p:sp>
      <p:cxnSp>
        <p:nvCxnSpPr>
          <p:cNvPr id="70" name="Straight Arrow Connector 69">
            <a:extLst>
              <a:ext uri="{FF2B5EF4-FFF2-40B4-BE49-F238E27FC236}">
                <a16:creationId xmlns:a16="http://schemas.microsoft.com/office/drawing/2014/main" id="{6C53CF00-D99B-4FB5-A4BB-E4F9C73701F2}"/>
              </a:ext>
            </a:extLst>
          </p:cNvPr>
          <p:cNvCxnSpPr>
            <a:cxnSpLocks/>
          </p:cNvCxnSpPr>
          <p:nvPr/>
        </p:nvCxnSpPr>
        <p:spPr>
          <a:xfrm>
            <a:off x="3913693" y="4630128"/>
            <a:ext cx="0" cy="4414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20351EA-504C-4448-9F31-C6AD214262D0}"/>
              </a:ext>
            </a:extLst>
          </p:cNvPr>
          <p:cNvCxnSpPr>
            <a:cxnSpLocks/>
          </p:cNvCxnSpPr>
          <p:nvPr/>
        </p:nvCxnSpPr>
        <p:spPr>
          <a:xfrm flipV="1">
            <a:off x="4141506" y="4619130"/>
            <a:ext cx="0" cy="4273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7BE4E4-79C1-4E63-A284-BC9F1818AE3B}"/>
              </a:ext>
            </a:extLst>
          </p:cNvPr>
          <p:cNvCxnSpPr>
            <a:cxnSpLocks/>
          </p:cNvCxnSpPr>
          <p:nvPr/>
        </p:nvCxnSpPr>
        <p:spPr>
          <a:xfrm>
            <a:off x="1866503" y="3941974"/>
            <a:ext cx="175339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Cloud 72">
            <a:extLst>
              <a:ext uri="{FF2B5EF4-FFF2-40B4-BE49-F238E27FC236}">
                <a16:creationId xmlns:a16="http://schemas.microsoft.com/office/drawing/2014/main" id="{04F8B5CC-3D5E-4206-8674-0F205E5201A2}"/>
              </a:ext>
            </a:extLst>
          </p:cNvPr>
          <p:cNvSpPr/>
          <p:nvPr/>
        </p:nvSpPr>
        <p:spPr>
          <a:xfrm>
            <a:off x="2016840" y="362479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Read uOPS</a:t>
            </a:r>
          </a:p>
        </p:txBody>
      </p:sp>
      <p:cxnSp>
        <p:nvCxnSpPr>
          <p:cNvPr id="74" name="Straight Arrow Connector 73">
            <a:extLst>
              <a:ext uri="{FF2B5EF4-FFF2-40B4-BE49-F238E27FC236}">
                <a16:creationId xmlns:a16="http://schemas.microsoft.com/office/drawing/2014/main" id="{BE7F1B93-67F7-4982-AA82-C0AF606C07CC}"/>
              </a:ext>
            </a:extLst>
          </p:cNvPr>
          <p:cNvCxnSpPr>
            <a:cxnSpLocks/>
          </p:cNvCxnSpPr>
          <p:nvPr/>
        </p:nvCxnSpPr>
        <p:spPr>
          <a:xfrm>
            <a:off x="5329284" y="3736155"/>
            <a:ext cx="122234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66DE1AE-1F9A-42F3-A24A-92E805EFDD9D}"/>
              </a:ext>
            </a:extLst>
          </p:cNvPr>
          <p:cNvSpPr/>
          <p:nvPr/>
        </p:nvSpPr>
        <p:spPr>
          <a:xfrm>
            <a:off x="1960772" y="3987536"/>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1</a:t>
            </a:r>
            <a:endParaRPr lang="en-US" dirty="0"/>
          </a:p>
        </p:txBody>
      </p:sp>
      <p:sp>
        <p:nvSpPr>
          <p:cNvPr id="76" name="Oval 75">
            <a:extLst>
              <a:ext uri="{FF2B5EF4-FFF2-40B4-BE49-F238E27FC236}">
                <a16:creationId xmlns:a16="http://schemas.microsoft.com/office/drawing/2014/main" id="{F86F1928-F458-4E95-8EC8-71D731323C58}"/>
              </a:ext>
            </a:extLst>
          </p:cNvPr>
          <p:cNvSpPr/>
          <p:nvPr/>
        </p:nvSpPr>
        <p:spPr>
          <a:xfrm>
            <a:off x="5714212" y="3366937"/>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77" name="Oval 76">
            <a:extLst>
              <a:ext uri="{FF2B5EF4-FFF2-40B4-BE49-F238E27FC236}">
                <a16:creationId xmlns:a16="http://schemas.microsoft.com/office/drawing/2014/main" id="{D190E28E-CAAC-4FB0-A531-F357E36E40D7}"/>
              </a:ext>
            </a:extLst>
          </p:cNvPr>
          <p:cNvSpPr/>
          <p:nvPr/>
        </p:nvSpPr>
        <p:spPr>
          <a:xfrm>
            <a:off x="3610463" y="3384220"/>
            <a:ext cx="292230" cy="30165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78" name="Cloud 77">
            <a:extLst>
              <a:ext uri="{FF2B5EF4-FFF2-40B4-BE49-F238E27FC236}">
                <a16:creationId xmlns:a16="http://schemas.microsoft.com/office/drawing/2014/main" id="{4CB996CB-EA18-46C4-8F0A-B680F50ACC98}"/>
              </a:ext>
            </a:extLst>
          </p:cNvPr>
          <p:cNvSpPr/>
          <p:nvPr/>
        </p:nvSpPr>
        <p:spPr>
          <a:xfrm>
            <a:off x="3129204" y="2946069"/>
            <a:ext cx="1208693" cy="419100"/>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solidFill>
                  <a:schemeClr val="bg1"/>
                </a:solidFill>
              </a:rPr>
              <a:t>Predict is valid</a:t>
            </a:r>
          </a:p>
        </p:txBody>
      </p:sp>
      <p:sp>
        <p:nvSpPr>
          <p:cNvPr id="79" name="Rectangle 78">
            <a:extLst>
              <a:ext uri="{FF2B5EF4-FFF2-40B4-BE49-F238E27FC236}">
                <a16:creationId xmlns:a16="http://schemas.microsoft.com/office/drawing/2014/main" id="{54B62965-0AE8-40E8-87A2-FE3219554F8E}"/>
              </a:ext>
            </a:extLst>
          </p:cNvPr>
          <p:cNvSpPr/>
          <p:nvPr/>
        </p:nvSpPr>
        <p:spPr>
          <a:xfrm>
            <a:off x="444235" y="902381"/>
            <a:ext cx="7926764" cy="19596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400" dirty="0"/>
              <a:t>Study path (not critical)</a:t>
            </a:r>
          </a:p>
        </p:txBody>
      </p:sp>
      <p:sp>
        <p:nvSpPr>
          <p:cNvPr id="80" name="Rectangle 79">
            <a:extLst>
              <a:ext uri="{FF2B5EF4-FFF2-40B4-BE49-F238E27FC236}">
                <a16:creationId xmlns:a16="http://schemas.microsoft.com/office/drawing/2014/main" id="{8B0BC40F-B03D-43C9-B789-693953985678}"/>
              </a:ext>
            </a:extLst>
          </p:cNvPr>
          <p:cNvSpPr/>
          <p:nvPr/>
        </p:nvSpPr>
        <p:spPr>
          <a:xfrm>
            <a:off x="4279372" y="1479513"/>
            <a:ext cx="1433268" cy="1197696"/>
          </a:xfrm>
          <a:prstGeom prst="rect">
            <a:avLst/>
          </a:prstGeom>
          <a:ln/>
        </p:spPr>
        <p:style>
          <a:lnRef idx="1">
            <a:schemeClr val="dk1"/>
          </a:lnRef>
          <a:fillRef idx="2">
            <a:schemeClr val="dk1"/>
          </a:fillRef>
          <a:effectRef idx="1">
            <a:schemeClr val="dk1"/>
          </a:effectRef>
          <a:fontRef idx="minor">
            <a:schemeClr val="dk1"/>
          </a:fontRef>
        </p:style>
        <p:txBody>
          <a:bodyPr rtlCol="0" anchor="b"/>
          <a:lstStyle/>
          <a:p>
            <a:pPr algn="r"/>
            <a:r>
              <a:rPr lang="en-US" sz="1400" dirty="0"/>
              <a:t>Value predictor</a:t>
            </a:r>
          </a:p>
        </p:txBody>
      </p:sp>
      <p:sp>
        <p:nvSpPr>
          <p:cNvPr id="81" name="Rectangle 80">
            <a:extLst>
              <a:ext uri="{FF2B5EF4-FFF2-40B4-BE49-F238E27FC236}">
                <a16:creationId xmlns:a16="http://schemas.microsoft.com/office/drawing/2014/main" id="{4552663C-0522-4A26-8309-479124E9751D}"/>
              </a:ext>
            </a:extLst>
          </p:cNvPr>
          <p:cNvSpPr/>
          <p:nvPr/>
        </p:nvSpPr>
        <p:spPr>
          <a:xfrm>
            <a:off x="6703632" y="2536886"/>
            <a:ext cx="979208" cy="50796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VP validation</a:t>
            </a:r>
          </a:p>
        </p:txBody>
      </p:sp>
      <p:sp>
        <p:nvSpPr>
          <p:cNvPr id="82" name="Rectangle 81">
            <a:extLst>
              <a:ext uri="{FF2B5EF4-FFF2-40B4-BE49-F238E27FC236}">
                <a16:creationId xmlns:a16="http://schemas.microsoft.com/office/drawing/2014/main" id="{852D3225-436A-4F20-B1CE-79AFD72A4E95}"/>
              </a:ext>
            </a:extLst>
          </p:cNvPr>
          <p:cNvSpPr/>
          <p:nvPr/>
        </p:nvSpPr>
        <p:spPr>
          <a:xfrm>
            <a:off x="2416010" y="2161389"/>
            <a:ext cx="828377" cy="57552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Virtual-link</a:t>
            </a:r>
          </a:p>
        </p:txBody>
      </p:sp>
      <p:sp>
        <p:nvSpPr>
          <p:cNvPr id="83" name="Cloud 82">
            <a:extLst>
              <a:ext uri="{FF2B5EF4-FFF2-40B4-BE49-F238E27FC236}">
                <a16:creationId xmlns:a16="http://schemas.microsoft.com/office/drawing/2014/main" id="{92E4626F-5245-4C4B-A55B-C79875B70F66}"/>
              </a:ext>
            </a:extLst>
          </p:cNvPr>
          <p:cNvSpPr/>
          <p:nvPr/>
        </p:nvSpPr>
        <p:spPr>
          <a:xfrm>
            <a:off x="2563594" y="1258670"/>
            <a:ext cx="1367379" cy="62668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Saturated confidence</a:t>
            </a:r>
          </a:p>
        </p:txBody>
      </p:sp>
      <p:sp>
        <p:nvSpPr>
          <p:cNvPr id="84" name="Cloud 83">
            <a:extLst>
              <a:ext uri="{FF2B5EF4-FFF2-40B4-BE49-F238E27FC236}">
                <a16:creationId xmlns:a16="http://schemas.microsoft.com/office/drawing/2014/main" id="{15DC10E0-1A5F-484D-95E8-E79033F7ECD2}"/>
              </a:ext>
            </a:extLst>
          </p:cNvPr>
          <p:cNvSpPr/>
          <p:nvPr/>
        </p:nvSpPr>
        <p:spPr>
          <a:xfrm>
            <a:off x="5757710" y="1294806"/>
            <a:ext cx="1378375" cy="826222"/>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bg1"/>
                </a:solidFill>
              </a:rPr>
              <a:t>Update/</a:t>
            </a:r>
          </a:p>
          <a:p>
            <a:pPr algn="ctr"/>
            <a:r>
              <a:rPr lang="en-US" sz="1200" dirty="0">
                <a:solidFill>
                  <a:schemeClr val="bg1"/>
                </a:solidFill>
              </a:rPr>
              <a:t>Increase confidence</a:t>
            </a:r>
          </a:p>
        </p:txBody>
      </p:sp>
    </p:spTree>
    <p:extLst>
      <p:ext uri="{BB962C8B-B14F-4D97-AF65-F5344CB8AC3E}">
        <p14:creationId xmlns:p14="http://schemas.microsoft.com/office/powerpoint/2010/main" val="785633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1" y="365125"/>
            <a:ext cx="3435625"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6974" y="1825625"/>
            <a:ext cx="3606853" cy="4351338"/>
          </a:xfrm>
        </p:spPr>
        <p:txBody>
          <a:bodyPr>
            <a:normAutofit/>
          </a:bodyPr>
          <a:lstStyle/>
          <a:p>
            <a:pPr>
              <a:spcAft>
                <a:spcPts val="600"/>
              </a:spcAft>
            </a:pPr>
            <a:r>
              <a:rPr lang="en-US" sz="2000" dirty="0">
                <a:gradFill>
                  <a:gsLst>
                    <a:gs pos="34000">
                      <a:srgbClr val="EDEDED"/>
                    </a:gs>
                    <a:gs pos="0">
                      <a:srgbClr val="BFBFBF"/>
                    </a:gs>
                    <a:gs pos="100000">
                      <a:srgbClr val="FFFFFF"/>
                    </a:gs>
                  </a:gsLst>
                  <a:lin ang="4800000" scaled="0"/>
                </a:gradFill>
              </a:rPr>
              <a:t>Reference area preparation</a:t>
            </a:r>
          </a:p>
          <a:p>
            <a:pPr>
              <a:spcAft>
                <a:spcPts val="600"/>
              </a:spcAft>
            </a:pPr>
            <a:r>
              <a:rPr lang="en-US" sz="2000" dirty="0">
                <a:gradFill>
                  <a:gsLst>
                    <a:gs pos="34000">
                      <a:srgbClr val="EDEDED"/>
                    </a:gs>
                    <a:gs pos="0">
                      <a:srgbClr val="BFBFBF"/>
                    </a:gs>
                    <a:gs pos="100000">
                      <a:srgbClr val="FFFFFF"/>
                    </a:gs>
                  </a:gsLst>
                  <a:lin ang="4800000" scaled="0"/>
                </a:gradFill>
              </a:rPr>
              <a:t>Shows sensitivity of predictors to penalty cost</a:t>
            </a:r>
          </a:p>
          <a:p>
            <a:pPr>
              <a:spcAft>
                <a:spcPts val="600"/>
              </a:spcAft>
            </a:pPr>
            <a:r>
              <a:rPr lang="en-US" sz="2000" dirty="0">
                <a:gradFill>
                  <a:gsLst>
                    <a:gs pos="34000">
                      <a:srgbClr val="EDEDED"/>
                    </a:gs>
                    <a:gs pos="0">
                      <a:srgbClr val="BFBFBF"/>
                    </a:gs>
                    <a:gs pos="100000">
                      <a:srgbClr val="FFFFFF"/>
                    </a:gs>
                  </a:gsLst>
                  <a:lin ang="4800000" scaled="0"/>
                </a:gradFill>
              </a:rPr>
              <a:t>VTAGE perform match better than LVP</a:t>
            </a:r>
          </a:p>
          <a:p>
            <a:pPr>
              <a:spcAft>
                <a:spcPts val="600"/>
              </a:spcAft>
            </a:pPr>
            <a:r>
              <a:rPr lang="en-US" sz="2000" dirty="0">
                <a:gradFill>
                  <a:gsLst>
                    <a:gs pos="34000">
                      <a:srgbClr val="EDEDED"/>
                    </a:gs>
                    <a:gs pos="0">
                      <a:srgbClr val="BFBFBF"/>
                    </a:gs>
                    <a:gs pos="100000">
                      <a:srgbClr val="FFFFFF"/>
                    </a:gs>
                  </a:gsLst>
                  <a:lin ang="4800000" scaled="0"/>
                </a:gradFill>
              </a:rPr>
              <a:t>Base line of SNIPER is 1.15</a:t>
            </a:r>
          </a:p>
          <a:p>
            <a:pPr>
              <a:spcAft>
                <a:spcPts val="600"/>
              </a:spcAft>
            </a:pPr>
            <a:r>
              <a:rPr lang="en-US" sz="2000" dirty="0">
                <a:gradFill>
                  <a:gsLst>
                    <a:gs pos="34000">
                      <a:srgbClr val="EDEDED"/>
                    </a:gs>
                    <a:gs pos="0">
                      <a:srgbClr val="BFBFBF"/>
                    </a:gs>
                    <a:gs pos="100000">
                      <a:srgbClr val="FFFFFF"/>
                    </a:gs>
                  </a:gsLst>
                  <a:lin ang="4800000" scaled="0"/>
                </a:gradFill>
              </a:rPr>
              <a:t>Penalty of 20 will cause LVP to be not useful.</a:t>
            </a:r>
          </a:p>
          <a:p>
            <a:pPr>
              <a:spcAft>
                <a:spcPts val="600"/>
              </a:spcAft>
            </a:pPr>
            <a:endParaRPr lang="en-US" sz="2000" dirty="0">
              <a:gradFill>
                <a:gsLst>
                  <a:gs pos="34000">
                    <a:srgbClr val="EDEDED"/>
                  </a:gs>
                  <a:gs pos="0">
                    <a:srgbClr val="BFBFBF"/>
                  </a:gs>
                  <a:gs pos="100000">
                    <a:srgbClr val="FFFFFF"/>
                  </a:gs>
                </a:gsLst>
                <a:lin ang="4800000" scaled="0"/>
              </a:gradFill>
            </a:endParaRPr>
          </a:p>
          <a:p>
            <a:pPr>
              <a:spcAft>
                <a:spcPts val="600"/>
              </a:spcAft>
            </a:pPr>
            <a:endParaRPr lang="en-US" sz="2000" dirty="0">
              <a:gradFill>
                <a:gsLst>
                  <a:gs pos="34000">
                    <a:srgbClr val="EDEDED"/>
                  </a:gs>
                  <a:gs pos="0">
                    <a:srgbClr val="BFBFBF"/>
                  </a:gs>
                  <a:gs pos="100000">
                    <a:srgbClr val="FFFFFF"/>
                  </a:gs>
                </a:gsLst>
                <a:lin ang="4800000" scaled="0"/>
              </a:gradFill>
            </a:endParaRPr>
          </a:p>
        </p:txBody>
      </p:sp>
      <p:pic>
        <p:nvPicPr>
          <p:cNvPr id="5" name="Picture 4">
            <a:extLst>
              <a:ext uri="{FF2B5EF4-FFF2-40B4-BE49-F238E27FC236}">
                <a16:creationId xmlns:a16="http://schemas.microsoft.com/office/drawing/2014/main" id="{29A770DD-57DF-4B8E-9FE8-1D68027F7FEE}"/>
              </a:ext>
            </a:extLst>
          </p:cNvPr>
          <p:cNvPicPr/>
          <p:nvPr/>
        </p:nvPicPr>
        <p:blipFill rotWithShape="1">
          <a:blip r:embed="rId3"/>
          <a:srcRect t="7637"/>
          <a:stretch/>
        </p:blipFill>
        <p:spPr bwMode="auto">
          <a:xfrm>
            <a:off x="5274539" y="1985518"/>
            <a:ext cx="6314487" cy="2886963"/>
          </a:xfrm>
          <a:prstGeom prst="rect">
            <a:avLst/>
          </a:prstGeom>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974271F4-6A69-4AB3-98DE-ACD3D586B878}"/>
              </a:ext>
            </a:extLst>
          </p:cNvPr>
          <p:cNvSpPr txBox="1">
            <a:spLocks/>
          </p:cNvSpPr>
          <p:nvPr/>
        </p:nvSpPr>
        <p:spPr>
          <a:xfrm>
            <a:off x="5658347" y="166103"/>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chemeClr val="tx1"/>
                </a:solidFill>
              </a:rPr>
              <a:t>Reference penalty sensitivity</a:t>
            </a:r>
          </a:p>
        </p:txBody>
      </p:sp>
    </p:spTree>
    <p:extLst>
      <p:ext uri="{BB962C8B-B14F-4D97-AF65-F5344CB8AC3E}">
        <p14:creationId xmlns:p14="http://schemas.microsoft.com/office/powerpoint/2010/main" val="220333852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1" y="365125"/>
            <a:ext cx="3435625"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6974" y="1825625"/>
            <a:ext cx="3606853" cy="4351338"/>
          </a:xfrm>
        </p:spPr>
        <p:txBody>
          <a:bodyPr>
            <a:normAutofit/>
          </a:bodyPr>
          <a:lstStyle/>
          <a:p>
            <a:pPr>
              <a:spcAft>
                <a:spcPts val="600"/>
              </a:spcAft>
            </a:pPr>
            <a:r>
              <a:rPr lang="en-US" sz="2000" dirty="0">
                <a:gradFill>
                  <a:gsLst>
                    <a:gs pos="34000">
                      <a:srgbClr val="EDEDED"/>
                    </a:gs>
                    <a:gs pos="0">
                      <a:srgbClr val="BFBFBF"/>
                    </a:gs>
                    <a:gs pos="100000">
                      <a:srgbClr val="FFFFFF"/>
                    </a:gs>
                  </a:gsLst>
                  <a:lin ang="4800000" scaled="0"/>
                </a:gradFill>
              </a:rPr>
              <a:t>Predictors size impact</a:t>
            </a:r>
            <a:r>
              <a:rPr lang="he-IL" sz="2000" dirty="0">
                <a:gradFill>
                  <a:gsLst>
                    <a:gs pos="34000">
                      <a:srgbClr val="EDEDED"/>
                    </a:gs>
                    <a:gs pos="0">
                      <a:srgbClr val="BFBFBF"/>
                    </a:gs>
                    <a:gs pos="100000">
                      <a:srgbClr val="FFFFFF"/>
                    </a:gs>
                  </a:gsLst>
                  <a:lin ang="4800000" scaled="0"/>
                </a:gradFill>
              </a:rPr>
              <a:t> </a:t>
            </a:r>
            <a:r>
              <a:rPr lang="en-US" sz="2000" dirty="0">
                <a:gradFill>
                  <a:gsLst>
                    <a:gs pos="34000">
                      <a:srgbClr val="EDEDED"/>
                    </a:gs>
                    <a:gs pos="0">
                      <a:srgbClr val="BFBFBF"/>
                    </a:gs>
                    <a:gs pos="100000">
                      <a:srgbClr val="FFFFFF"/>
                    </a:gs>
                  </a:gsLst>
                  <a:lin ang="4800000" scaled="0"/>
                </a:gradFill>
              </a:rPr>
              <a:t> on reference predictors</a:t>
            </a:r>
          </a:p>
          <a:p>
            <a:pPr>
              <a:spcAft>
                <a:spcPts val="600"/>
              </a:spcAft>
            </a:pPr>
            <a:r>
              <a:rPr lang="en-US" sz="2000" dirty="0">
                <a:gradFill>
                  <a:gsLst>
                    <a:gs pos="34000">
                      <a:srgbClr val="EDEDED"/>
                    </a:gs>
                    <a:gs pos="0">
                      <a:srgbClr val="BFBFBF"/>
                    </a:gs>
                    <a:gs pos="100000">
                      <a:srgbClr val="FFFFFF"/>
                    </a:gs>
                  </a:gsLst>
                  <a:lin ang="4800000" scaled="0"/>
                </a:gradFill>
              </a:rPr>
              <a:t>No big diff, we are using 8k for our simulations.</a:t>
            </a:r>
          </a:p>
        </p:txBody>
      </p:sp>
      <p:pic>
        <p:nvPicPr>
          <p:cNvPr id="9" name="Picture 8" descr="A screenshot of a cell phone&#10;&#10;Description automatically generated">
            <a:extLst>
              <a:ext uri="{FF2B5EF4-FFF2-40B4-BE49-F238E27FC236}">
                <a16:creationId xmlns:a16="http://schemas.microsoft.com/office/drawing/2014/main" id="{4CD612C6-B31C-4979-AB18-C995ED13C236}"/>
              </a:ext>
            </a:extLst>
          </p:cNvPr>
          <p:cNvPicPr/>
          <p:nvPr/>
        </p:nvPicPr>
        <p:blipFill rotWithShape="1">
          <a:blip r:embed="rId4"/>
          <a:srcRect t="8901"/>
          <a:stretch/>
        </p:blipFill>
        <p:spPr bwMode="auto">
          <a:xfrm>
            <a:off x="5274539" y="1839890"/>
            <a:ext cx="6314487" cy="3178220"/>
          </a:xfrm>
          <a:prstGeom prst="rect">
            <a:avLst/>
          </a:prstGeom>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974271F4-6A69-4AB3-98DE-ACD3D586B878}"/>
              </a:ext>
            </a:extLst>
          </p:cNvPr>
          <p:cNvSpPr txBox="1">
            <a:spLocks/>
          </p:cNvSpPr>
          <p:nvPr/>
        </p:nvSpPr>
        <p:spPr>
          <a:xfrm>
            <a:off x="5658347" y="166103"/>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chemeClr val="tx1"/>
                </a:solidFill>
              </a:rPr>
              <a:t>Reference size impact</a:t>
            </a:r>
          </a:p>
        </p:txBody>
      </p:sp>
      <p:sp>
        <p:nvSpPr>
          <p:cNvPr id="4" name="TextBox 3">
            <a:extLst>
              <a:ext uri="{FF2B5EF4-FFF2-40B4-BE49-F238E27FC236}">
                <a16:creationId xmlns:a16="http://schemas.microsoft.com/office/drawing/2014/main" id="{D8F3024C-5726-4F3B-847E-58EA16106D4D}"/>
              </a:ext>
            </a:extLst>
          </p:cNvPr>
          <p:cNvSpPr txBox="1"/>
          <p:nvPr/>
        </p:nvSpPr>
        <p:spPr>
          <a:xfrm rot="16200000">
            <a:off x="4943474" y="2962275"/>
            <a:ext cx="437940" cy="307777"/>
          </a:xfrm>
          <a:prstGeom prst="rect">
            <a:avLst/>
          </a:prstGeom>
          <a:noFill/>
        </p:spPr>
        <p:txBody>
          <a:bodyPr wrap="none" rtlCol="0">
            <a:spAutoFit/>
          </a:bodyPr>
          <a:lstStyle/>
          <a:p>
            <a:r>
              <a:rPr lang="en-US" sz="1400" dirty="0"/>
              <a:t>IPC</a:t>
            </a:r>
          </a:p>
        </p:txBody>
      </p:sp>
      <p:sp>
        <p:nvSpPr>
          <p:cNvPr id="17" name="TextBox 16">
            <a:extLst>
              <a:ext uri="{FF2B5EF4-FFF2-40B4-BE49-F238E27FC236}">
                <a16:creationId xmlns:a16="http://schemas.microsoft.com/office/drawing/2014/main" id="{8ADEFE55-B5C0-4C8A-8F6A-22067402DFAD}"/>
              </a:ext>
            </a:extLst>
          </p:cNvPr>
          <p:cNvSpPr txBox="1"/>
          <p:nvPr/>
        </p:nvSpPr>
        <p:spPr>
          <a:xfrm>
            <a:off x="7877173" y="4562477"/>
            <a:ext cx="1192955" cy="307777"/>
          </a:xfrm>
          <a:prstGeom prst="rect">
            <a:avLst/>
          </a:prstGeom>
          <a:noFill/>
        </p:spPr>
        <p:txBody>
          <a:bodyPr wrap="none" rtlCol="0">
            <a:spAutoFit/>
          </a:bodyPr>
          <a:lstStyle/>
          <a:p>
            <a:r>
              <a:rPr lang="en-US" sz="1400" dirty="0"/>
              <a:t>Predictor size</a:t>
            </a:r>
          </a:p>
        </p:txBody>
      </p:sp>
    </p:spTree>
    <p:extLst>
      <p:ext uri="{BB962C8B-B14F-4D97-AF65-F5344CB8AC3E}">
        <p14:creationId xmlns:p14="http://schemas.microsoft.com/office/powerpoint/2010/main" val="1694142289"/>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1" y="365125"/>
            <a:ext cx="3435625"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6974" y="1825625"/>
            <a:ext cx="3606853" cy="4351338"/>
          </a:xfrm>
        </p:spPr>
        <p:txBody>
          <a:bodyPr>
            <a:normAutofit/>
          </a:bodyPr>
          <a:lstStyle/>
          <a:p>
            <a:pPr>
              <a:spcAft>
                <a:spcPts val="600"/>
              </a:spcAft>
            </a:pPr>
            <a:r>
              <a:rPr lang="en-US" sz="2000" dirty="0">
                <a:gradFill>
                  <a:gsLst>
                    <a:gs pos="34000">
                      <a:srgbClr val="EDEDED"/>
                    </a:gs>
                    <a:gs pos="0">
                      <a:srgbClr val="BFBFBF"/>
                    </a:gs>
                    <a:gs pos="100000">
                      <a:srgbClr val="FFFFFF"/>
                    </a:gs>
                  </a:gsLst>
                  <a:lin ang="4800000" scaled="0"/>
                </a:gradFill>
              </a:rPr>
              <a:t>Micro-op cache give significant IPC over not using micro-op cache</a:t>
            </a:r>
          </a:p>
        </p:txBody>
      </p:sp>
      <p:sp>
        <p:nvSpPr>
          <p:cNvPr id="11" name="Title 1">
            <a:extLst>
              <a:ext uri="{FF2B5EF4-FFF2-40B4-BE49-F238E27FC236}">
                <a16:creationId xmlns:a16="http://schemas.microsoft.com/office/drawing/2014/main" id="{974271F4-6A69-4AB3-98DE-ACD3D586B878}"/>
              </a:ext>
            </a:extLst>
          </p:cNvPr>
          <p:cNvSpPr txBox="1">
            <a:spLocks/>
          </p:cNvSpPr>
          <p:nvPr/>
        </p:nvSpPr>
        <p:spPr>
          <a:xfrm>
            <a:off x="5658347" y="166103"/>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chemeClr val="tx1"/>
                </a:solidFill>
              </a:rPr>
              <a:t>Micro-op cache impact on IPC</a:t>
            </a:r>
          </a:p>
        </p:txBody>
      </p:sp>
      <p:pic>
        <p:nvPicPr>
          <p:cNvPr id="10" name="Picture 9">
            <a:extLst>
              <a:ext uri="{FF2B5EF4-FFF2-40B4-BE49-F238E27FC236}">
                <a16:creationId xmlns:a16="http://schemas.microsoft.com/office/drawing/2014/main" id="{B01B971B-BDA8-4010-B3B5-F985DFC0E19E}"/>
              </a:ext>
            </a:extLst>
          </p:cNvPr>
          <p:cNvPicPr/>
          <p:nvPr/>
        </p:nvPicPr>
        <p:blipFill rotWithShape="1">
          <a:blip r:embed="rId4"/>
          <a:srcRect t="9015"/>
          <a:stretch/>
        </p:blipFill>
        <p:spPr bwMode="auto">
          <a:xfrm>
            <a:off x="5438774" y="1906587"/>
            <a:ext cx="6143625" cy="2913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777517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1" y="365125"/>
            <a:ext cx="3435625"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6974" y="1825625"/>
            <a:ext cx="3606853" cy="4351338"/>
          </a:xfrm>
        </p:spPr>
        <p:txBody>
          <a:bodyPr>
            <a:normAutofit/>
          </a:bodyPr>
          <a:lstStyle/>
          <a:p>
            <a:pPr>
              <a:spcAft>
                <a:spcPts val="600"/>
              </a:spcAft>
            </a:pPr>
            <a:r>
              <a:rPr lang="en-US" sz="2000" dirty="0">
                <a:gradFill>
                  <a:gsLst>
                    <a:gs pos="34000">
                      <a:srgbClr val="EDEDED"/>
                    </a:gs>
                    <a:gs pos="0">
                      <a:srgbClr val="BFBFBF"/>
                    </a:gs>
                    <a:gs pos="100000">
                      <a:srgbClr val="FFFFFF"/>
                    </a:gs>
                  </a:gsLst>
                  <a:lin ang="4800000" scaled="0"/>
                </a:gradFill>
              </a:rPr>
              <a:t>Micro-op cache save power while powering off decoding stage.</a:t>
            </a:r>
          </a:p>
          <a:p>
            <a:pPr>
              <a:spcAft>
                <a:spcPts val="600"/>
              </a:spcAft>
            </a:pPr>
            <a:r>
              <a:rPr lang="en-US" sz="2000" dirty="0">
                <a:gradFill>
                  <a:gsLst>
                    <a:gs pos="34000">
                      <a:srgbClr val="EDEDED"/>
                    </a:gs>
                    <a:gs pos="0">
                      <a:srgbClr val="BFBFBF"/>
                    </a:gs>
                    <a:gs pos="100000">
                      <a:srgbClr val="FFFFFF"/>
                    </a:gs>
                  </a:gsLst>
                  <a:lin ang="4800000" scaled="0"/>
                </a:gradFill>
              </a:rPr>
              <a:t>Better power when using decoded uops instead of translating them again</a:t>
            </a:r>
          </a:p>
          <a:p>
            <a:pPr>
              <a:spcAft>
                <a:spcPts val="600"/>
              </a:spcAft>
            </a:pPr>
            <a:r>
              <a:rPr lang="en-US" sz="2000" dirty="0">
                <a:gradFill>
                  <a:gsLst>
                    <a:gs pos="34000">
                      <a:srgbClr val="EDEDED"/>
                    </a:gs>
                    <a:gs pos="0">
                      <a:srgbClr val="BFBFBF"/>
                    </a:gs>
                    <a:gs pos="100000">
                      <a:srgbClr val="FFFFFF"/>
                    </a:gs>
                  </a:gsLst>
                  <a:lin ang="4800000" scaled="0"/>
                </a:gradFill>
              </a:rPr>
              <a:t>Feasible to fuse uops</a:t>
            </a:r>
          </a:p>
        </p:txBody>
      </p:sp>
      <p:sp>
        <p:nvSpPr>
          <p:cNvPr id="11" name="Title 1">
            <a:extLst>
              <a:ext uri="{FF2B5EF4-FFF2-40B4-BE49-F238E27FC236}">
                <a16:creationId xmlns:a16="http://schemas.microsoft.com/office/drawing/2014/main" id="{974271F4-6A69-4AB3-98DE-ACD3D586B878}"/>
              </a:ext>
            </a:extLst>
          </p:cNvPr>
          <p:cNvSpPr txBox="1">
            <a:spLocks/>
          </p:cNvSpPr>
          <p:nvPr/>
        </p:nvSpPr>
        <p:spPr>
          <a:xfrm>
            <a:off x="5658347" y="166103"/>
            <a:ext cx="6228853" cy="9022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chemeClr val="tx1"/>
                </a:solidFill>
              </a:rPr>
              <a:t>Micro-op cache impact on Power</a:t>
            </a:r>
          </a:p>
        </p:txBody>
      </p:sp>
      <p:pic>
        <p:nvPicPr>
          <p:cNvPr id="8" name="Picture 7">
            <a:extLst>
              <a:ext uri="{FF2B5EF4-FFF2-40B4-BE49-F238E27FC236}">
                <a16:creationId xmlns:a16="http://schemas.microsoft.com/office/drawing/2014/main" id="{7732FD74-F7A6-48E3-A5B0-CFB4CDDA1B4C}"/>
              </a:ext>
            </a:extLst>
          </p:cNvPr>
          <p:cNvPicPr/>
          <p:nvPr/>
        </p:nvPicPr>
        <p:blipFill rotWithShape="1">
          <a:blip r:embed="rId4"/>
          <a:srcRect t="4983"/>
          <a:stretch/>
        </p:blipFill>
        <p:spPr bwMode="auto">
          <a:xfrm>
            <a:off x="5505450" y="1774507"/>
            <a:ext cx="5486400" cy="34232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2985273"/>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838201" y="365125"/>
            <a:ext cx="3435625"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Results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6974" y="1825625"/>
            <a:ext cx="3606853" cy="4351338"/>
          </a:xfrm>
        </p:spPr>
        <p:txBody>
          <a:bodyPr>
            <a:normAutofit/>
          </a:bodyPr>
          <a:lstStyle/>
          <a:p>
            <a:pPr>
              <a:spcAft>
                <a:spcPts val="600"/>
              </a:spcAft>
            </a:pPr>
            <a:r>
              <a:rPr lang="en-US" sz="2000" dirty="0">
                <a:gradFill>
                  <a:gsLst>
                    <a:gs pos="34000">
                      <a:srgbClr val="EDEDED"/>
                    </a:gs>
                    <a:gs pos="0">
                      <a:srgbClr val="BFBFBF"/>
                    </a:gs>
                    <a:gs pos="100000">
                      <a:srgbClr val="FFFFFF"/>
                    </a:gs>
                  </a:gsLst>
                  <a:lin ang="4800000" scaled="0"/>
                </a:gradFill>
              </a:rPr>
              <a:t>value moved to micro-op cache, behaving like LVP predictor.</a:t>
            </a:r>
          </a:p>
          <a:p>
            <a:pPr>
              <a:spcAft>
                <a:spcPts val="600"/>
              </a:spcAft>
            </a:pPr>
            <a:r>
              <a:rPr lang="en-US" sz="2000" dirty="0">
                <a:gradFill>
                  <a:gsLst>
                    <a:gs pos="34000">
                      <a:srgbClr val="EDEDED"/>
                    </a:gs>
                    <a:gs pos="0">
                      <a:srgbClr val="BFBFBF"/>
                    </a:gs>
                    <a:gs pos="100000">
                      <a:srgbClr val="FFFFFF"/>
                    </a:gs>
                  </a:gsLst>
                  <a:lin ang="4800000" scaled="0"/>
                </a:gradFill>
              </a:rPr>
              <a:t>Using VTAGE, IPC were damaged but not in high numbers.</a:t>
            </a:r>
          </a:p>
          <a:p>
            <a:pPr>
              <a:spcAft>
                <a:spcPts val="600"/>
              </a:spcAft>
            </a:pPr>
            <a:r>
              <a:rPr lang="en-US" sz="2000" dirty="0">
                <a:gradFill>
                  <a:gsLst>
                    <a:gs pos="34000">
                      <a:srgbClr val="EDEDED"/>
                    </a:gs>
                    <a:gs pos="0">
                      <a:srgbClr val="BFBFBF"/>
                    </a:gs>
                    <a:gs pos="100000">
                      <a:srgbClr val="FFFFFF"/>
                    </a:gs>
                  </a:gsLst>
                  <a:lin ang="4800000" scaled="0"/>
                </a:gradFill>
              </a:rPr>
              <a:t>USING LVP, IPC improved – cache size increase.</a:t>
            </a:r>
          </a:p>
          <a:p>
            <a:pPr>
              <a:spcAft>
                <a:spcPts val="600"/>
              </a:spcAft>
            </a:pPr>
            <a:r>
              <a:rPr lang="en-US" sz="2000" dirty="0">
                <a:gradFill>
                  <a:gsLst>
                    <a:gs pos="34000">
                      <a:srgbClr val="EDEDED"/>
                    </a:gs>
                    <a:gs pos="0">
                      <a:srgbClr val="BFBFBF"/>
                    </a:gs>
                    <a:gs pos="100000">
                      <a:srgbClr val="FFFFFF"/>
                    </a:gs>
                  </a:gsLst>
                  <a:lin ang="4800000" scaled="0"/>
                </a:gradFill>
              </a:rPr>
              <a:t>Using micro-op cache is still valuable.</a:t>
            </a:r>
          </a:p>
        </p:txBody>
      </p:sp>
      <p:pic>
        <p:nvPicPr>
          <p:cNvPr id="13" name="Picture 12" descr="A screenshot of a cell phone&#10;&#10;Description automatically generated">
            <a:extLst>
              <a:ext uri="{FF2B5EF4-FFF2-40B4-BE49-F238E27FC236}">
                <a16:creationId xmlns:a16="http://schemas.microsoft.com/office/drawing/2014/main" id="{54EDC99E-2985-40BF-8145-755831D1C770}"/>
              </a:ext>
            </a:extLst>
          </p:cNvPr>
          <p:cNvPicPr/>
          <p:nvPr/>
        </p:nvPicPr>
        <p:blipFill rotWithShape="1">
          <a:blip r:embed="rId4"/>
          <a:srcRect t="6275"/>
          <a:stretch/>
        </p:blipFill>
        <p:spPr bwMode="auto">
          <a:xfrm>
            <a:off x="5274539" y="1882856"/>
            <a:ext cx="6314487" cy="3092287"/>
          </a:xfrm>
          <a:prstGeom prst="rect">
            <a:avLst/>
          </a:prstGeom>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974271F4-6A69-4AB3-98DE-ACD3D586B878}"/>
              </a:ext>
            </a:extLst>
          </p:cNvPr>
          <p:cNvSpPr txBox="1">
            <a:spLocks/>
          </p:cNvSpPr>
          <p:nvPr/>
        </p:nvSpPr>
        <p:spPr>
          <a:xfrm>
            <a:off x="5658347" y="166103"/>
            <a:ext cx="62288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chemeClr val="tx1"/>
                </a:solidFill>
              </a:rPr>
              <a:t>Integration impact on IPC</a:t>
            </a:r>
          </a:p>
        </p:txBody>
      </p:sp>
      <p:sp>
        <p:nvSpPr>
          <p:cNvPr id="12" name="TextBox 11">
            <a:extLst>
              <a:ext uri="{FF2B5EF4-FFF2-40B4-BE49-F238E27FC236}">
                <a16:creationId xmlns:a16="http://schemas.microsoft.com/office/drawing/2014/main" id="{41C7D20D-F842-4F2D-B2E1-678822CF5BCE}"/>
              </a:ext>
            </a:extLst>
          </p:cNvPr>
          <p:cNvSpPr txBox="1"/>
          <p:nvPr/>
        </p:nvSpPr>
        <p:spPr>
          <a:xfrm rot="16200000">
            <a:off x="4943475" y="3362325"/>
            <a:ext cx="437940" cy="307777"/>
          </a:xfrm>
          <a:prstGeom prst="rect">
            <a:avLst/>
          </a:prstGeom>
          <a:noFill/>
        </p:spPr>
        <p:txBody>
          <a:bodyPr wrap="none" rtlCol="0">
            <a:spAutoFit/>
          </a:bodyPr>
          <a:lstStyle/>
          <a:p>
            <a:r>
              <a:rPr lang="en-US" sz="1400" dirty="0"/>
              <a:t>IPC</a:t>
            </a:r>
          </a:p>
        </p:txBody>
      </p:sp>
      <p:sp>
        <p:nvSpPr>
          <p:cNvPr id="14" name="TextBox 13">
            <a:extLst>
              <a:ext uri="{FF2B5EF4-FFF2-40B4-BE49-F238E27FC236}">
                <a16:creationId xmlns:a16="http://schemas.microsoft.com/office/drawing/2014/main" id="{0ED999DF-2092-46E5-B24D-5CD8BB707FED}"/>
              </a:ext>
            </a:extLst>
          </p:cNvPr>
          <p:cNvSpPr txBox="1"/>
          <p:nvPr/>
        </p:nvSpPr>
        <p:spPr>
          <a:xfrm>
            <a:off x="7915273" y="4905377"/>
            <a:ext cx="1242648" cy="307777"/>
          </a:xfrm>
          <a:prstGeom prst="rect">
            <a:avLst/>
          </a:prstGeom>
          <a:noFill/>
        </p:spPr>
        <p:txBody>
          <a:bodyPr wrap="none" rtlCol="0">
            <a:spAutoFit/>
          </a:bodyPr>
          <a:lstStyle/>
          <a:p>
            <a:r>
              <a:rPr lang="en-US" sz="1400" dirty="0"/>
              <a:t>Predictor type</a:t>
            </a:r>
          </a:p>
        </p:txBody>
      </p:sp>
    </p:spTree>
    <p:extLst>
      <p:ext uri="{BB962C8B-B14F-4D97-AF65-F5344CB8AC3E}">
        <p14:creationId xmlns:p14="http://schemas.microsoft.com/office/powerpoint/2010/main" val="13128164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D09BA1-7954-4555-89A8-E6F6ADBD0CC0}"/>
              </a:ext>
            </a:extLst>
          </p:cNvPr>
          <p:cNvSpPr/>
          <p:nvPr/>
        </p:nvSpPr>
        <p:spPr>
          <a:xfrm>
            <a:off x="6144768" y="1206914"/>
            <a:ext cx="5793808" cy="512073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002F4A60-3585-407C-95F0-6721D46BD830}"/>
              </a:ext>
            </a:extLst>
          </p:cNvPr>
          <p:cNvSpPr/>
          <p:nvPr/>
        </p:nvSpPr>
        <p:spPr>
          <a:xfrm>
            <a:off x="344424" y="1203866"/>
            <a:ext cx="5793808" cy="51237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57760" y="0"/>
            <a:ext cx="6486524"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Motivation – why micro-ops?</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049678" y="4656841"/>
            <a:ext cx="5916078" cy="1533647"/>
          </a:xfrm>
        </p:spPr>
        <p:txBody>
          <a:bodyPr>
            <a:normAutofit fontScale="92500" lnSpcReduction="20000"/>
          </a:bodyPr>
          <a:lstStyle/>
          <a:p>
            <a:pPr>
              <a:spcAft>
                <a:spcPts val="600"/>
              </a:spcAft>
            </a:pPr>
            <a:r>
              <a:rPr lang="en-US" sz="2000" dirty="0">
                <a:solidFill>
                  <a:schemeClr val="bg1"/>
                </a:solidFill>
              </a:rPr>
              <a:t>Micro-op cache save power while powering off decoding stage.</a:t>
            </a:r>
          </a:p>
          <a:p>
            <a:pPr>
              <a:spcAft>
                <a:spcPts val="600"/>
              </a:spcAft>
            </a:pPr>
            <a:r>
              <a:rPr lang="en-US" sz="2000" dirty="0">
                <a:solidFill>
                  <a:schemeClr val="bg1"/>
                </a:solidFill>
              </a:rPr>
              <a:t>Better power when using decoded uops instead of translating them again.</a:t>
            </a:r>
          </a:p>
          <a:p>
            <a:pPr>
              <a:spcAft>
                <a:spcPts val="600"/>
              </a:spcAft>
            </a:pPr>
            <a:r>
              <a:rPr lang="en-US" sz="2000" dirty="0">
                <a:solidFill>
                  <a:schemeClr val="bg1"/>
                </a:solidFill>
              </a:rPr>
              <a:t>Feasible to fuse uops.</a:t>
            </a:r>
          </a:p>
        </p:txBody>
      </p:sp>
      <p:sp>
        <p:nvSpPr>
          <p:cNvPr id="11" name="Title 1">
            <a:extLst>
              <a:ext uri="{FF2B5EF4-FFF2-40B4-BE49-F238E27FC236}">
                <a16:creationId xmlns:a16="http://schemas.microsoft.com/office/drawing/2014/main" id="{974271F4-6A69-4AB3-98DE-ACD3D586B878}"/>
              </a:ext>
            </a:extLst>
          </p:cNvPr>
          <p:cNvSpPr txBox="1">
            <a:spLocks/>
          </p:cNvSpPr>
          <p:nvPr/>
        </p:nvSpPr>
        <p:spPr>
          <a:xfrm>
            <a:off x="7620411" y="1037517"/>
            <a:ext cx="4361953"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2400" b="1" dirty="0">
                <a:solidFill>
                  <a:schemeClr val="bg1"/>
                </a:solidFill>
              </a:rPr>
              <a:t>Impact on Power</a:t>
            </a:r>
          </a:p>
        </p:txBody>
      </p:sp>
      <p:pic>
        <p:nvPicPr>
          <p:cNvPr id="8" name="Picture 7">
            <a:extLst>
              <a:ext uri="{FF2B5EF4-FFF2-40B4-BE49-F238E27FC236}">
                <a16:creationId xmlns:a16="http://schemas.microsoft.com/office/drawing/2014/main" id="{7732FD74-F7A6-48E3-A5B0-CFB4CDDA1B4C}"/>
              </a:ext>
            </a:extLst>
          </p:cNvPr>
          <p:cNvPicPr/>
          <p:nvPr/>
        </p:nvPicPr>
        <p:blipFill rotWithShape="1">
          <a:blip r:embed="rId3"/>
          <a:srcRect t="4983"/>
          <a:stretch/>
        </p:blipFill>
        <p:spPr bwMode="auto">
          <a:xfrm>
            <a:off x="6280987" y="1827116"/>
            <a:ext cx="5568506" cy="2735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3B68ED5E-9B40-406B-B12E-9E406D5844D9}"/>
              </a:ext>
            </a:extLst>
          </p:cNvPr>
          <p:cNvPicPr/>
          <p:nvPr/>
        </p:nvPicPr>
        <p:blipFill rotWithShape="1">
          <a:blip r:embed="rId4"/>
          <a:srcRect t="9015"/>
          <a:stretch/>
        </p:blipFill>
        <p:spPr bwMode="auto">
          <a:xfrm>
            <a:off x="524760" y="3167405"/>
            <a:ext cx="5451834" cy="2988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EC4A9820-9428-4C0F-A2D0-7FEBABFBEC36}"/>
              </a:ext>
            </a:extLst>
          </p:cNvPr>
          <p:cNvSpPr txBox="1">
            <a:spLocks/>
          </p:cNvSpPr>
          <p:nvPr/>
        </p:nvSpPr>
        <p:spPr>
          <a:xfrm>
            <a:off x="1965961" y="1175003"/>
            <a:ext cx="2350007" cy="703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2400" b="1" dirty="0">
                <a:solidFill>
                  <a:schemeClr val="bg1"/>
                </a:solidFill>
              </a:rPr>
              <a:t>Impact on IPC</a:t>
            </a:r>
          </a:p>
        </p:txBody>
      </p:sp>
      <p:sp>
        <p:nvSpPr>
          <p:cNvPr id="9" name="Content Placeholder 2">
            <a:extLst>
              <a:ext uri="{FF2B5EF4-FFF2-40B4-BE49-F238E27FC236}">
                <a16:creationId xmlns:a16="http://schemas.microsoft.com/office/drawing/2014/main" id="{D92954BC-5EA7-4BF7-A9A4-FD7B41BAFCC3}"/>
              </a:ext>
            </a:extLst>
          </p:cNvPr>
          <p:cNvSpPr txBox="1">
            <a:spLocks/>
          </p:cNvSpPr>
          <p:nvPr/>
        </p:nvSpPr>
        <p:spPr>
          <a:xfrm>
            <a:off x="366731" y="2316762"/>
            <a:ext cx="4885414" cy="879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solidFill>
                  <a:schemeClr val="bg1"/>
                </a:solidFill>
              </a:rPr>
              <a:t>Micro-op cache give significant IPC over not using micro-op cache</a:t>
            </a:r>
          </a:p>
        </p:txBody>
      </p:sp>
      <p:pic>
        <p:nvPicPr>
          <p:cNvPr id="1026" name="Picture 2" descr="Lightning Bolt - Electricity Flash Illustration Illustration - Twinkl">
            <a:extLst>
              <a:ext uri="{FF2B5EF4-FFF2-40B4-BE49-F238E27FC236}">
                <a16:creationId xmlns:a16="http://schemas.microsoft.com/office/drawing/2014/main" id="{2730224D-4CEC-4445-B2FF-49E021711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222" r="32961"/>
          <a:stretch/>
        </p:blipFill>
        <p:spPr bwMode="auto">
          <a:xfrm>
            <a:off x="11029360" y="1244502"/>
            <a:ext cx="857839" cy="1197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5 Ferrari LaFerrari Specs, Price, MPG &amp; Reviews | Cars.com">
            <a:extLst>
              <a:ext uri="{FF2B5EF4-FFF2-40B4-BE49-F238E27FC236}">
                <a16:creationId xmlns:a16="http://schemas.microsoft.com/office/drawing/2014/main" id="{0CC637AC-42FF-49A6-B1C1-AA126A720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53119">
            <a:off x="4380661" y="1214643"/>
            <a:ext cx="1906338" cy="125818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470CF58D-41AA-4A01-805F-73A07B273AE6}"/>
              </a:ext>
            </a:extLst>
          </p:cNvPr>
          <p:cNvSpPr txBox="1">
            <a:spLocks/>
          </p:cNvSpPr>
          <p:nvPr/>
        </p:nvSpPr>
        <p:spPr>
          <a:xfrm>
            <a:off x="344425" y="6227676"/>
            <a:ext cx="7629143" cy="703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2000" b="1" dirty="0">
                <a:solidFill>
                  <a:schemeClr val="bg1"/>
                </a:solidFill>
              </a:rPr>
              <a:t>* Data collected from Keiko/alps simulator on Intel architecture</a:t>
            </a:r>
          </a:p>
        </p:txBody>
      </p:sp>
    </p:spTree>
    <p:extLst>
      <p:ext uri="{BB962C8B-B14F-4D97-AF65-F5344CB8AC3E}">
        <p14:creationId xmlns:p14="http://schemas.microsoft.com/office/powerpoint/2010/main" val="109809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2F4A60-3585-407C-95F0-6721D46BD830}"/>
              </a:ext>
            </a:extLst>
          </p:cNvPr>
          <p:cNvSpPr/>
          <p:nvPr/>
        </p:nvSpPr>
        <p:spPr>
          <a:xfrm>
            <a:off x="362712" y="1286162"/>
            <a:ext cx="11597640" cy="51237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57760" y="0"/>
            <a:ext cx="6486524" cy="1325563"/>
          </a:xfrm>
        </p:spPr>
        <p:txBody>
          <a:bodyPr>
            <a:normAutofit/>
          </a:bodyPr>
          <a:lstStyle/>
          <a:p>
            <a:r>
              <a:rPr lang="en-US" sz="4000" dirty="0">
                <a:gradFill flip="none" rotWithShape="1">
                  <a:gsLst>
                    <a:gs pos="28000">
                      <a:srgbClr val="EDEDED"/>
                    </a:gs>
                    <a:gs pos="0">
                      <a:srgbClr val="BFBFBF"/>
                    </a:gs>
                    <a:gs pos="100000">
                      <a:srgbClr val="FFFFFF"/>
                    </a:gs>
                  </a:gsLst>
                  <a:lin ang="4800000" scaled="0"/>
                  <a:tileRect/>
                </a:gradFill>
              </a:rPr>
              <a:t>Our contribution</a:t>
            </a:r>
          </a:p>
        </p:txBody>
      </p:sp>
      <p:sp>
        <p:nvSpPr>
          <p:cNvPr id="7" name="Title 1">
            <a:extLst>
              <a:ext uri="{FF2B5EF4-FFF2-40B4-BE49-F238E27FC236}">
                <a16:creationId xmlns:a16="http://schemas.microsoft.com/office/drawing/2014/main" id="{EC4A9820-9428-4C0F-A2D0-7FEBABFBEC36}"/>
              </a:ext>
            </a:extLst>
          </p:cNvPr>
          <p:cNvSpPr txBox="1">
            <a:spLocks/>
          </p:cNvSpPr>
          <p:nvPr/>
        </p:nvSpPr>
        <p:spPr>
          <a:xfrm>
            <a:off x="1819657" y="2665475"/>
            <a:ext cx="3913631" cy="703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2400" b="1" dirty="0">
                <a:solidFill>
                  <a:schemeClr val="bg1"/>
                </a:solidFill>
              </a:rPr>
              <a:t>Implementation in Sniper</a:t>
            </a:r>
          </a:p>
        </p:txBody>
      </p:sp>
      <p:sp>
        <p:nvSpPr>
          <p:cNvPr id="9" name="Content Placeholder 2">
            <a:extLst>
              <a:ext uri="{FF2B5EF4-FFF2-40B4-BE49-F238E27FC236}">
                <a16:creationId xmlns:a16="http://schemas.microsoft.com/office/drawing/2014/main" id="{D92954BC-5EA7-4BF7-A9A4-FD7B41BAFCC3}"/>
              </a:ext>
            </a:extLst>
          </p:cNvPr>
          <p:cNvSpPr txBox="1">
            <a:spLocks/>
          </p:cNvSpPr>
          <p:nvPr/>
        </p:nvSpPr>
        <p:spPr>
          <a:xfrm>
            <a:off x="714203" y="3295170"/>
            <a:ext cx="4885414" cy="2776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solidFill>
                  <a:schemeClr val="bg1"/>
                </a:solidFill>
              </a:rPr>
              <a:t>Extending PIN to produce values.</a:t>
            </a:r>
          </a:p>
          <a:p>
            <a:pPr>
              <a:spcAft>
                <a:spcPts val="600"/>
              </a:spcAft>
            </a:pPr>
            <a:r>
              <a:rPr lang="en-US" sz="2000" dirty="0">
                <a:solidFill>
                  <a:schemeClr val="bg1"/>
                </a:solidFill>
              </a:rPr>
              <a:t>Micro-op cache.</a:t>
            </a:r>
          </a:p>
          <a:p>
            <a:pPr>
              <a:spcAft>
                <a:spcPts val="600"/>
              </a:spcAft>
            </a:pPr>
            <a:r>
              <a:rPr lang="en-US" sz="2000" dirty="0">
                <a:solidFill>
                  <a:schemeClr val="bg1"/>
                </a:solidFill>
              </a:rPr>
              <a:t>LVP predictor.</a:t>
            </a:r>
          </a:p>
          <a:p>
            <a:pPr>
              <a:spcAft>
                <a:spcPts val="600"/>
              </a:spcAft>
            </a:pPr>
            <a:r>
              <a:rPr lang="en-US" sz="2000" dirty="0">
                <a:solidFill>
                  <a:schemeClr val="bg1"/>
                </a:solidFill>
              </a:rPr>
              <a:t>VTAGE predictor.</a:t>
            </a:r>
          </a:p>
          <a:p>
            <a:pPr>
              <a:spcAft>
                <a:spcPts val="600"/>
              </a:spcAft>
            </a:pPr>
            <a:r>
              <a:rPr lang="en-US" sz="2000" dirty="0">
                <a:solidFill>
                  <a:schemeClr val="bg1"/>
                </a:solidFill>
              </a:rPr>
              <a:t>Integration between value prediction firmware to micro-op cache.</a:t>
            </a:r>
          </a:p>
        </p:txBody>
      </p:sp>
      <p:pic>
        <p:nvPicPr>
          <p:cNvPr id="1036" name="Picture 12" descr="IEEE 2019 Collaboration with Naylor Offers New Benefits for Advertisers |  Naylor">
            <a:extLst>
              <a:ext uri="{FF2B5EF4-FFF2-40B4-BE49-F238E27FC236}">
                <a16:creationId xmlns:a16="http://schemas.microsoft.com/office/drawing/2014/main" id="{8DC6BFEF-45FD-409F-85B9-6AF6B482D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412" y="5001768"/>
            <a:ext cx="3623412" cy="1395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B0D2B68-3273-4529-BCD1-F9D995CCFC2B}"/>
              </a:ext>
            </a:extLst>
          </p:cNvPr>
          <p:cNvPicPr>
            <a:picLocks noChangeAspect="1"/>
          </p:cNvPicPr>
          <p:nvPr/>
        </p:nvPicPr>
        <p:blipFill>
          <a:blip r:embed="rId4"/>
          <a:stretch>
            <a:fillRect/>
          </a:stretch>
        </p:blipFill>
        <p:spPr>
          <a:xfrm>
            <a:off x="7059168" y="3538727"/>
            <a:ext cx="4746258" cy="1607707"/>
          </a:xfrm>
          <a:prstGeom prst="rect">
            <a:avLst/>
          </a:prstGeom>
        </p:spPr>
      </p:pic>
      <p:sp>
        <p:nvSpPr>
          <p:cNvPr id="15" name="Title 1">
            <a:extLst>
              <a:ext uri="{FF2B5EF4-FFF2-40B4-BE49-F238E27FC236}">
                <a16:creationId xmlns:a16="http://schemas.microsoft.com/office/drawing/2014/main" id="{44DDD3DB-4369-455B-8879-587DD29299E3}"/>
              </a:ext>
            </a:extLst>
          </p:cNvPr>
          <p:cNvSpPr txBox="1">
            <a:spLocks/>
          </p:cNvSpPr>
          <p:nvPr/>
        </p:nvSpPr>
        <p:spPr>
          <a:xfrm rot="847161">
            <a:off x="7607755" y="2838512"/>
            <a:ext cx="3961560" cy="8592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200" b="1" dirty="0">
                <a:solidFill>
                  <a:schemeClr val="bg1"/>
                </a:solidFill>
              </a:rPr>
              <a:t>Paper sent to the IEEE organization</a:t>
            </a:r>
          </a:p>
        </p:txBody>
      </p:sp>
      <p:pic>
        <p:nvPicPr>
          <p:cNvPr id="21" name="Picture 20">
            <a:extLst>
              <a:ext uri="{FF2B5EF4-FFF2-40B4-BE49-F238E27FC236}">
                <a16:creationId xmlns:a16="http://schemas.microsoft.com/office/drawing/2014/main" id="{BE3FB281-C080-49AD-92D6-07276889DA96}"/>
              </a:ext>
            </a:extLst>
          </p:cNvPr>
          <p:cNvPicPr>
            <a:picLocks noChangeAspect="1"/>
          </p:cNvPicPr>
          <p:nvPr/>
        </p:nvPicPr>
        <p:blipFill>
          <a:blip r:embed="rId5"/>
          <a:stretch>
            <a:fillRect/>
          </a:stretch>
        </p:blipFill>
        <p:spPr>
          <a:xfrm>
            <a:off x="743668" y="2324143"/>
            <a:ext cx="933583" cy="876257"/>
          </a:xfrm>
          <a:prstGeom prst="rect">
            <a:avLst/>
          </a:prstGeom>
        </p:spPr>
      </p:pic>
      <p:sp>
        <p:nvSpPr>
          <p:cNvPr id="28" name="Title 1">
            <a:extLst>
              <a:ext uri="{FF2B5EF4-FFF2-40B4-BE49-F238E27FC236}">
                <a16:creationId xmlns:a16="http://schemas.microsoft.com/office/drawing/2014/main" id="{E4242A20-7FAA-4EF3-9B87-553E56FAC416}"/>
              </a:ext>
            </a:extLst>
          </p:cNvPr>
          <p:cNvSpPr txBox="1">
            <a:spLocks/>
          </p:cNvSpPr>
          <p:nvPr/>
        </p:nvSpPr>
        <p:spPr>
          <a:xfrm>
            <a:off x="566929" y="1549907"/>
            <a:ext cx="8110727" cy="703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2800" b="1" dirty="0">
                <a:solidFill>
                  <a:schemeClr val="bg1"/>
                </a:solidFill>
              </a:rPr>
              <a:t>We introduced a new approach of implementing VP</a:t>
            </a:r>
          </a:p>
        </p:txBody>
      </p:sp>
    </p:spTree>
    <p:extLst>
      <p:ext uri="{BB962C8B-B14F-4D97-AF65-F5344CB8AC3E}">
        <p14:creationId xmlns:p14="http://schemas.microsoft.com/office/powerpoint/2010/main" val="1494947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9DAF80A-A05E-43A0-852D-42F7ED016250}"/>
              </a:ext>
            </a:extLst>
          </p:cNvPr>
          <p:cNvSpPr/>
          <p:nvPr/>
        </p:nvSpPr>
        <p:spPr>
          <a:xfrm>
            <a:off x="203200" y="844202"/>
            <a:ext cx="4965700" cy="59248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689246C-AB23-4570-A91E-D4D188B3EA34}"/>
              </a:ext>
            </a:extLst>
          </p:cNvPr>
          <p:cNvSpPr/>
          <p:nvPr/>
        </p:nvSpPr>
        <p:spPr>
          <a:xfrm>
            <a:off x="5276088" y="841248"/>
            <a:ext cx="6821424" cy="59253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548205" y="-164592"/>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262128" y="3886597"/>
            <a:ext cx="4853660" cy="4228893"/>
          </a:xfrm>
        </p:spPr>
        <p:txBody>
          <a:bodyPr>
            <a:normAutofit/>
          </a:bodyPr>
          <a:lstStyle/>
          <a:p>
            <a:r>
              <a:rPr lang="en-US" sz="2400" dirty="0">
                <a:gradFill>
                  <a:gsLst>
                    <a:gs pos="34000">
                      <a:srgbClr val="EDEDED"/>
                    </a:gs>
                    <a:gs pos="0">
                      <a:srgbClr val="BFBFBF"/>
                    </a:gs>
                    <a:gs pos="100000">
                      <a:srgbClr val="FFFFFF"/>
                    </a:gs>
                  </a:gsLst>
                  <a:lin ang="4800000" scaled="0"/>
                </a:gradFill>
              </a:rPr>
              <a:t>Value locality.</a:t>
            </a:r>
          </a:p>
          <a:p>
            <a:r>
              <a:rPr lang="en-US" sz="2400" dirty="0">
                <a:gradFill>
                  <a:gsLst>
                    <a:gs pos="34000">
                      <a:srgbClr val="EDEDED"/>
                    </a:gs>
                    <a:gs pos="0">
                      <a:srgbClr val="BFBFBF"/>
                    </a:gs>
                    <a:gs pos="100000">
                      <a:srgbClr val="FFFFFF"/>
                    </a:gs>
                  </a:gsLst>
                  <a:lin ang="4800000" scaled="0"/>
                </a:gradFill>
              </a:rPr>
              <a:t>Break RAW dependence.</a:t>
            </a:r>
          </a:p>
          <a:p>
            <a:r>
              <a:rPr lang="en-US" sz="2400" dirty="0">
                <a:gradFill>
                  <a:gsLst>
                    <a:gs pos="34000">
                      <a:srgbClr val="EDEDED"/>
                    </a:gs>
                    <a:gs pos="0">
                      <a:srgbClr val="BFBFBF"/>
                    </a:gs>
                    <a:gs pos="100000">
                      <a:srgbClr val="FFFFFF"/>
                    </a:gs>
                  </a:gsLst>
                  <a:lin ang="4800000" scaled="0"/>
                </a:gradFill>
              </a:rPr>
              <a:t>Increase ILP.</a:t>
            </a:r>
          </a:p>
          <a:p>
            <a:r>
              <a:rPr lang="en-US" sz="2400" dirty="0">
                <a:gradFill>
                  <a:gsLst>
                    <a:gs pos="34000">
                      <a:srgbClr val="EDEDED"/>
                    </a:gs>
                    <a:gs pos="0">
                      <a:srgbClr val="BFBFBF"/>
                    </a:gs>
                    <a:gs pos="100000">
                      <a:srgbClr val="FFFFFF"/>
                    </a:gs>
                  </a:gsLst>
                  <a:lin ang="4800000" scaled="0"/>
                </a:gradFill>
              </a:rPr>
              <a:t>Different gain on different type of instruction &amp; number of dependents</a:t>
            </a: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099537" y="83986"/>
            <a:ext cx="34991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Value Prediction</a:t>
            </a:r>
          </a:p>
        </p:txBody>
      </p:sp>
      <p:grpSp>
        <p:nvGrpSpPr>
          <p:cNvPr id="6" name="Group 5">
            <a:extLst>
              <a:ext uri="{FF2B5EF4-FFF2-40B4-BE49-F238E27FC236}">
                <a16:creationId xmlns:a16="http://schemas.microsoft.com/office/drawing/2014/main" id="{2EBCA583-995F-4798-A99F-02EBA2FE3F0B}"/>
              </a:ext>
            </a:extLst>
          </p:cNvPr>
          <p:cNvGrpSpPr/>
          <p:nvPr/>
        </p:nvGrpSpPr>
        <p:grpSpPr>
          <a:xfrm>
            <a:off x="298615" y="1472364"/>
            <a:ext cx="4702780" cy="2348752"/>
            <a:chOff x="6651812" y="3424518"/>
            <a:chExt cx="4702780" cy="2348752"/>
          </a:xfrm>
        </p:grpSpPr>
        <p:sp>
          <p:nvSpPr>
            <p:cNvPr id="7" name="Rectangle 6">
              <a:extLst>
                <a:ext uri="{FF2B5EF4-FFF2-40B4-BE49-F238E27FC236}">
                  <a16:creationId xmlns:a16="http://schemas.microsoft.com/office/drawing/2014/main" id="{A809BA2C-0E08-4182-8245-9C5E88B64514}"/>
                </a:ext>
              </a:extLst>
            </p:cNvPr>
            <p:cNvSpPr/>
            <p:nvPr/>
          </p:nvSpPr>
          <p:spPr>
            <a:xfrm>
              <a:off x="6651812" y="3433481"/>
              <a:ext cx="4665457" cy="233978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6D5488F-2763-40C9-A7AB-55BDBD926A41}"/>
                </a:ext>
              </a:extLst>
            </p:cNvPr>
            <p:cNvSpPr/>
            <p:nvPr/>
          </p:nvSpPr>
          <p:spPr>
            <a:xfrm>
              <a:off x="7763435" y="3980329"/>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I1</a:t>
              </a:r>
            </a:p>
          </p:txBody>
        </p:sp>
        <p:cxnSp>
          <p:nvCxnSpPr>
            <p:cNvPr id="9" name="Straight Arrow Connector 8">
              <a:extLst>
                <a:ext uri="{FF2B5EF4-FFF2-40B4-BE49-F238E27FC236}">
                  <a16:creationId xmlns:a16="http://schemas.microsoft.com/office/drawing/2014/main" id="{5DA2A978-7C41-43A5-8B39-E32F20F5E31D}"/>
                </a:ext>
              </a:extLst>
            </p:cNvPr>
            <p:cNvCxnSpPr>
              <a:stCxn id="8" idx="6"/>
            </p:cNvCxnSpPr>
            <p:nvPr/>
          </p:nvCxnSpPr>
          <p:spPr>
            <a:xfrm>
              <a:off x="8193741" y="4177553"/>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FEE2271-9BA1-45E3-A78D-D53253184595}"/>
                </a:ext>
              </a:extLst>
            </p:cNvPr>
            <p:cNvSpPr/>
            <p:nvPr/>
          </p:nvSpPr>
          <p:spPr>
            <a:xfrm>
              <a:off x="8444752" y="3980329"/>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I2</a:t>
              </a:r>
            </a:p>
          </p:txBody>
        </p:sp>
        <p:cxnSp>
          <p:nvCxnSpPr>
            <p:cNvPr id="11" name="Straight Arrow Connector 10">
              <a:extLst>
                <a:ext uri="{FF2B5EF4-FFF2-40B4-BE49-F238E27FC236}">
                  <a16:creationId xmlns:a16="http://schemas.microsoft.com/office/drawing/2014/main" id="{5E1ADE00-81AF-4F2D-8E9E-C04BC182A50C}"/>
                </a:ext>
              </a:extLst>
            </p:cNvPr>
            <p:cNvCxnSpPr>
              <a:stCxn id="10" idx="6"/>
            </p:cNvCxnSpPr>
            <p:nvPr/>
          </p:nvCxnSpPr>
          <p:spPr>
            <a:xfrm>
              <a:off x="8875058" y="4177553"/>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AEBB48B-873F-48FC-9823-F0969B90B91F}"/>
                </a:ext>
              </a:extLst>
            </p:cNvPr>
            <p:cNvSpPr/>
            <p:nvPr/>
          </p:nvSpPr>
          <p:spPr>
            <a:xfrm>
              <a:off x="9117106" y="3989294"/>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I3</a:t>
              </a:r>
            </a:p>
          </p:txBody>
        </p:sp>
        <p:cxnSp>
          <p:nvCxnSpPr>
            <p:cNvPr id="13" name="Straight Arrow Connector 12">
              <a:extLst>
                <a:ext uri="{FF2B5EF4-FFF2-40B4-BE49-F238E27FC236}">
                  <a16:creationId xmlns:a16="http://schemas.microsoft.com/office/drawing/2014/main" id="{C3A92419-BE8E-4121-B9BC-CFC9C12BB117}"/>
                </a:ext>
              </a:extLst>
            </p:cNvPr>
            <p:cNvCxnSpPr>
              <a:stCxn id="12" idx="6"/>
            </p:cNvCxnSpPr>
            <p:nvPr/>
          </p:nvCxnSpPr>
          <p:spPr>
            <a:xfrm>
              <a:off x="9547412" y="4186518"/>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057848F-4F97-4F5D-BCEC-EA19848B8A10}"/>
                </a:ext>
              </a:extLst>
            </p:cNvPr>
            <p:cNvSpPr/>
            <p:nvPr/>
          </p:nvSpPr>
          <p:spPr>
            <a:xfrm>
              <a:off x="9798423" y="3980329"/>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I4</a:t>
              </a:r>
            </a:p>
          </p:txBody>
        </p:sp>
        <p:sp>
          <p:nvSpPr>
            <p:cNvPr id="15" name="Oval 14">
              <a:extLst>
                <a:ext uri="{FF2B5EF4-FFF2-40B4-BE49-F238E27FC236}">
                  <a16:creationId xmlns:a16="http://schemas.microsoft.com/office/drawing/2014/main" id="{C7BB781B-CF36-4F5A-BC18-1A9664B21297}"/>
                </a:ext>
              </a:extLst>
            </p:cNvPr>
            <p:cNvSpPr/>
            <p:nvPr/>
          </p:nvSpPr>
          <p:spPr>
            <a:xfrm>
              <a:off x="7736541" y="4616823"/>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I1</a:t>
              </a:r>
            </a:p>
          </p:txBody>
        </p:sp>
        <p:cxnSp>
          <p:nvCxnSpPr>
            <p:cNvPr id="16" name="Straight Arrow Connector 15">
              <a:extLst>
                <a:ext uri="{FF2B5EF4-FFF2-40B4-BE49-F238E27FC236}">
                  <a16:creationId xmlns:a16="http://schemas.microsoft.com/office/drawing/2014/main" id="{320533AB-9C8A-4634-9B79-0B09A5529DB4}"/>
                </a:ext>
              </a:extLst>
            </p:cNvPr>
            <p:cNvCxnSpPr>
              <a:stCxn id="15" idx="6"/>
            </p:cNvCxnSpPr>
            <p:nvPr/>
          </p:nvCxnSpPr>
          <p:spPr>
            <a:xfrm>
              <a:off x="8166847" y="4814047"/>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8FACB0D-2DEB-4557-807B-838012E5598E}"/>
                </a:ext>
              </a:extLst>
            </p:cNvPr>
            <p:cNvSpPr/>
            <p:nvPr/>
          </p:nvSpPr>
          <p:spPr>
            <a:xfrm>
              <a:off x="8417858" y="4616823"/>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I2</a:t>
              </a:r>
            </a:p>
          </p:txBody>
        </p:sp>
        <p:sp>
          <p:nvSpPr>
            <p:cNvPr id="18" name="Oval 17">
              <a:extLst>
                <a:ext uri="{FF2B5EF4-FFF2-40B4-BE49-F238E27FC236}">
                  <a16:creationId xmlns:a16="http://schemas.microsoft.com/office/drawing/2014/main" id="{16007D10-79E8-4A32-848C-1B35B5E7B7D8}"/>
                </a:ext>
              </a:extLst>
            </p:cNvPr>
            <p:cNvSpPr/>
            <p:nvPr/>
          </p:nvSpPr>
          <p:spPr>
            <a:xfrm>
              <a:off x="7736541" y="5208494"/>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I3</a:t>
              </a:r>
            </a:p>
          </p:txBody>
        </p:sp>
        <p:cxnSp>
          <p:nvCxnSpPr>
            <p:cNvPr id="19" name="Straight Arrow Connector 18">
              <a:extLst>
                <a:ext uri="{FF2B5EF4-FFF2-40B4-BE49-F238E27FC236}">
                  <a16:creationId xmlns:a16="http://schemas.microsoft.com/office/drawing/2014/main" id="{1BD1E42D-6D35-4EDB-8E2C-B10A887AF3B4}"/>
                </a:ext>
              </a:extLst>
            </p:cNvPr>
            <p:cNvCxnSpPr>
              <a:stCxn id="18" idx="6"/>
            </p:cNvCxnSpPr>
            <p:nvPr/>
          </p:nvCxnSpPr>
          <p:spPr>
            <a:xfrm>
              <a:off x="8166847" y="5405718"/>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9ABB503-87C8-4628-AA78-0A2BAABA903E}"/>
                </a:ext>
              </a:extLst>
            </p:cNvPr>
            <p:cNvSpPr/>
            <p:nvPr/>
          </p:nvSpPr>
          <p:spPr>
            <a:xfrm>
              <a:off x="8417858" y="5208494"/>
              <a:ext cx="430306" cy="3944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I4</a:t>
              </a:r>
            </a:p>
          </p:txBody>
        </p:sp>
        <p:cxnSp>
          <p:nvCxnSpPr>
            <p:cNvPr id="21" name="Straight Arrow Connector 20">
              <a:extLst>
                <a:ext uri="{FF2B5EF4-FFF2-40B4-BE49-F238E27FC236}">
                  <a16:creationId xmlns:a16="http://schemas.microsoft.com/office/drawing/2014/main" id="{70371229-6FA8-4162-BC08-ABC812EC3FFB}"/>
                </a:ext>
              </a:extLst>
            </p:cNvPr>
            <p:cNvCxnSpPr>
              <a:stCxn id="17" idx="4"/>
              <a:endCxn id="18" idx="0"/>
            </p:cNvCxnSpPr>
            <p:nvPr/>
          </p:nvCxnSpPr>
          <p:spPr>
            <a:xfrm flipH="1">
              <a:off x="7951694" y="5011270"/>
              <a:ext cx="681317" cy="1972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06B2540-D753-4EE2-AA71-C788E0E490BA}"/>
                </a:ext>
              </a:extLst>
            </p:cNvPr>
            <p:cNvSpPr/>
            <p:nvPr/>
          </p:nvSpPr>
          <p:spPr>
            <a:xfrm>
              <a:off x="6759388" y="3523129"/>
              <a:ext cx="824753"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Cycles</a:t>
              </a:r>
            </a:p>
          </p:txBody>
        </p:sp>
        <p:sp>
          <p:nvSpPr>
            <p:cNvPr id="23" name="Rectangle 22">
              <a:extLst>
                <a:ext uri="{FF2B5EF4-FFF2-40B4-BE49-F238E27FC236}">
                  <a16:creationId xmlns:a16="http://schemas.microsoft.com/office/drawing/2014/main" id="{E5EEB903-2540-4A98-BFD5-5E6BBD679BD8}"/>
                </a:ext>
              </a:extLst>
            </p:cNvPr>
            <p:cNvSpPr/>
            <p:nvPr/>
          </p:nvSpPr>
          <p:spPr>
            <a:xfrm>
              <a:off x="6777318" y="3980330"/>
              <a:ext cx="824753" cy="38548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Without VP</a:t>
              </a:r>
            </a:p>
          </p:txBody>
        </p:sp>
        <p:sp>
          <p:nvSpPr>
            <p:cNvPr id="24" name="Rectangle 23">
              <a:extLst>
                <a:ext uri="{FF2B5EF4-FFF2-40B4-BE49-F238E27FC236}">
                  <a16:creationId xmlns:a16="http://schemas.microsoft.com/office/drawing/2014/main" id="{8E8FF7B7-6E7C-441F-AC4D-87043D72E0A5}"/>
                </a:ext>
              </a:extLst>
            </p:cNvPr>
            <p:cNvSpPr/>
            <p:nvPr/>
          </p:nvSpPr>
          <p:spPr>
            <a:xfrm>
              <a:off x="6795247" y="4867836"/>
              <a:ext cx="824753" cy="38548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With VP</a:t>
              </a:r>
            </a:p>
          </p:txBody>
        </p:sp>
        <p:sp>
          <p:nvSpPr>
            <p:cNvPr id="25" name="Rectangle 24">
              <a:extLst>
                <a:ext uri="{FF2B5EF4-FFF2-40B4-BE49-F238E27FC236}">
                  <a16:creationId xmlns:a16="http://schemas.microsoft.com/office/drawing/2014/main" id="{9C13D25A-FE78-4FD0-A821-D5938453C618}"/>
                </a:ext>
              </a:extLst>
            </p:cNvPr>
            <p:cNvSpPr/>
            <p:nvPr/>
          </p:nvSpPr>
          <p:spPr>
            <a:xfrm>
              <a:off x="7826188" y="3532094"/>
              <a:ext cx="295835"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he-IL" sz="1200" dirty="0"/>
                <a:t>1</a:t>
              </a:r>
              <a:endParaRPr lang="en-US" sz="1200" dirty="0"/>
            </a:p>
          </p:txBody>
        </p:sp>
        <p:sp>
          <p:nvSpPr>
            <p:cNvPr id="26" name="Rectangle 25">
              <a:extLst>
                <a:ext uri="{FF2B5EF4-FFF2-40B4-BE49-F238E27FC236}">
                  <a16:creationId xmlns:a16="http://schemas.microsoft.com/office/drawing/2014/main" id="{3D7282D8-8807-47DD-B649-4AB0EE768AF4}"/>
                </a:ext>
              </a:extLst>
            </p:cNvPr>
            <p:cNvSpPr/>
            <p:nvPr/>
          </p:nvSpPr>
          <p:spPr>
            <a:xfrm>
              <a:off x="8498541" y="3532094"/>
              <a:ext cx="295835"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he-IL" sz="1200" dirty="0"/>
                <a:t>2</a:t>
              </a:r>
              <a:endParaRPr lang="en-US" sz="1200" dirty="0"/>
            </a:p>
          </p:txBody>
        </p:sp>
        <p:sp>
          <p:nvSpPr>
            <p:cNvPr id="27" name="Rectangle 26">
              <a:extLst>
                <a:ext uri="{FF2B5EF4-FFF2-40B4-BE49-F238E27FC236}">
                  <a16:creationId xmlns:a16="http://schemas.microsoft.com/office/drawing/2014/main" id="{2FBED90E-F698-4C80-93FB-86B3D9AA4016}"/>
                </a:ext>
              </a:extLst>
            </p:cNvPr>
            <p:cNvSpPr/>
            <p:nvPr/>
          </p:nvSpPr>
          <p:spPr>
            <a:xfrm>
              <a:off x="9206753" y="3532094"/>
              <a:ext cx="295835"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he-IL" sz="1200" dirty="0"/>
                <a:t>3</a:t>
              </a:r>
              <a:endParaRPr lang="en-US" sz="1200" dirty="0"/>
            </a:p>
          </p:txBody>
        </p:sp>
        <p:sp>
          <p:nvSpPr>
            <p:cNvPr id="28" name="Rectangle 27">
              <a:extLst>
                <a:ext uri="{FF2B5EF4-FFF2-40B4-BE49-F238E27FC236}">
                  <a16:creationId xmlns:a16="http://schemas.microsoft.com/office/drawing/2014/main" id="{95795B89-3BF7-45C9-93B8-536D26108B43}"/>
                </a:ext>
              </a:extLst>
            </p:cNvPr>
            <p:cNvSpPr/>
            <p:nvPr/>
          </p:nvSpPr>
          <p:spPr>
            <a:xfrm>
              <a:off x="9879105" y="3532094"/>
              <a:ext cx="295835"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he-IL" sz="1200" dirty="0"/>
                <a:t>4</a:t>
              </a:r>
              <a:endParaRPr lang="en-US" sz="1200" dirty="0"/>
            </a:p>
          </p:txBody>
        </p:sp>
        <p:cxnSp>
          <p:nvCxnSpPr>
            <p:cNvPr id="29" name="Straight Connector 28">
              <a:extLst>
                <a:ext uri="{FF2B5EF4-FFF2-40B4-BE49-F238E27FC236}">
                  <a16:creationId xmlns:a16="http://schemas.microsoft.com/office/drawing/2014/main" id="{51F73FB0-F595-4C3B-A5AC-F43EF260B38F}"/>
                </a:ext>
              </a:extLst>
            </p:cNvPr>
            <p:cNvCxnSpPr>
              <a:cxnSpLocks/>
            </p:cNvCxnSpPr>
            <p:nvPr/>
          </p:nvCxnSpPr>
          <p:spPr>
            <a:xfrm>
              <a:off x="6651812" y="4527176"/>
              <a:ext cx="47027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4A1FAC0-7598-46A6-ABC2-931D86302753}"/>
                </a:ext>
              </a:extLst>
            </p:cNvPr>
            <p:cNvCxnSpPr>
              <a:cxnSpLocks/>
            </p:cNvCxnSpPr>
            <p:nvPr/>
          </p:nvCxnSpPr>
          <p:spPr>
            <a:xfrm>
              <a:off x="6651812" y="3836894"/>
              <a:ext cx="464679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93ACCC9-94A4-48F2-94B7-D6FBBDC480D5}"/>
                </a:ext>
              </a:extLst>
            </p:cNvPr>
            <p:cNvCxnSpPr/>
            <p:nvPr/>
          </p:nvCxnSpPr>
          <p:spPr>
            <a:xfrm>
              <a:off x="10158475" y="3558989"/>
              <a:ext cx="251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19E31B1-E6A5-46C0-A70A-5BCD17E35E9E}"/>
                </a:ext>
              </a:extLst>
            </p:cNvPr>
            <p:cNvCxnSpPr/>
            <p:nvPr/>
          </p:nvCxnSpPr>
          <p:spPr>
            <a:xfrm>
              <a:off x="10167440" y="3720354"/>
              <a:ext cx="25101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4469CF-EEC2-43C6-8709-87BE2BD58C6C}"/>
                </a:ext>
              </a:extLst>
            </p:cNvPr>
            <p:cNvSpPr/>
            <p:nvPr/>
          </p:nvSpPr>
          <p:spPr>
            <a:xfrm>
              <a:off x="10463276" y="3424518"/>
              <a:ext cx="887506"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dirty="0"/>
                <a:t>Dependency</a:t>
              </a:r>
              <a:endParaRPr lang="en-US" sz="1200" dirty="0"/>
            </a:p>
          </p:txBody>
        </p:sp>
        <p:sp>
          <p:nvSpPr>
            <p:cNvPr id="34" name="Rectangle 33">
              <a:extLst>
                <a:ext uri="{FF2B5EF4-FFF2-40B4-BE49-F238E27FC236}">
                  <a16:creationId xmlns:a16="http://schemas.microsoft.com/office/drawing/2014/main" id="{B1A7772C-BA3D-48BE-856D-3B11C81F5B62}"/>
                </a:ext>
              </a:extLst>
            </p:cNvPr>
            <p:cNvSpPr/>
            <p:nvPr/>
          </p:nvSpPr>
          <p:spPr>
            <a:xfrm>
              <a:off x="10463276" y="3603812"/>
              <a:ext cx="887506"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dirty="0"/>
                <a:t>Prediction</a:t>
              </a:r>
              <a:endParaRPr lang="en-US" sz="1200" dirty="0"/>
            </a:p>
          </p:txBody>
        </p:sp>
        <p:sp>
          <p:nvSpPr>
            <p:cNvPr id="35" name="Rectangle 34">
              <a:extLst>
                <a:ext uri="{FF2B5EF4-FFF2-40B4-BE49-F238E27FC236}">
                  <a16:creationId xmlns:a16="http://schemas.microsoft.com/office/drawing/2014/main" id="{11ED713E-312E-4A8C-8927-5F15C68D83B2}"/>
                </a:ext>
              </a:extLst>
            </p:cNvPr>
            <p:cNvSpPr/>
            <p:nvPr/>
          </p:nvSpPr>
          <p:spPr>
            <a:xfrm>
              <a:off x="10239157" y="4096870"/>
              <a:ext cx="824753"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ILP=1</a:t>
              </a:r>
            </a:p>
          </p:txBody>
        </p:sp>
        <p:sp>
          <p:nvSpPr>
            <p:cNvPr id="36" name="Rectangle 35">
              <a:extLst>
                <a:ext uri="{FF2B5EF4-FFF2-40B4-BE49-F238E27FC236}">
                  <a16:creationId xmlns:a16="http://schemas.microsoft.com/office/drawing/2014/main" id="{F85C3BED-B88B-4E34-B14F-E4BA2B865B5B}"/>
                </a:ext>
              </a:extLst>
            </p:cNvPr>
            <p:cNvSpPr/>
            <p:nvPr/>
          </p:nvSpPr>
          <p:spPr>
            <a:xfrm>
              <a:off x="10239158" y="5109880"/>
              <a:ext cx="824753" cy="22411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ILP=2</a:t>
              </a:r>
            </a:p>
          </p:txBody>
        </p:sp>
      </p:grpSp>
      <p:sp>
        <p:nvSpPr>
          <p:cNvPr id="37" name="Content Placeholder 2">
            <a:extLst>
              <a:ext uri="{FF2B5EF4-FFF2-40B4-BE49-F238E27FC236}">
                <a16:creationId xmlns:a16="http://schemas.microsoft.com/office/drawing/2014/main" id="{5CB8C8AC-B035-4756-AFBC-D3C2FCAA7B07}"/>
              </a:ext>
            </a:extLst>
          </p:cNvPr>
          <p:cNvSpPr txBox="1">
            <a:spLocks/>
          </p:cNvSpPr>
          <p:nvPr/>
        </p:nvSpPr>
        <p:spPr>
          <a:xfrm>
            <a:off x="5336483" y="1183886"/>
            <a:ext cx="3277577" cy="1391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95000"/>
                    <a:lumOff val="5000"/>
                  </a:schemeClr>
                </a:solidFill>
              </a:rPr>
              <a:t>LVP</a:t>
            </a:r>
          </a:p>
          <a:p>
            <a:r>
              <a:rPr lang="en-US" sz="2400" dirty="0">
                <a:gradFill>
                  <a:gsLst>
                    <a:gs pos="34000">
                      <a:srgbClr val="EDEDED"/>
                    </a:gs>
                    <a:gs pos="0">
                      <a:srgbClr val="BFBFBF"/>
                    </a:gs>
                    <a:gs pos="100000">
                      <a:srgbClr val="FFFFFF"/>
                    </a:gs>
                  </a:gsLst>
                  <a:lin ang="4800000" scaled="0"/>
                </a:gradFill>
              </a:rPr>
              <a:t>Simple predictor</a:t>
            </a:r>
            <a:endParaRPr lang="he-IL"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Predict previous result</a:t>
            </a:r>
          </a:p>
          <a:p>
            <a:endParaRPr lang="en-US" sz="2400" dirty="0">
              <a:gradFill>
                <a:gsLst>
                  <a:gs pos="34000">
                    <a:srgbClr val="EDEDED"/>
                  </a:gs>
                  <a:gs pos="0">
                    <a:srgbClr val="BFBFBF"/>
                  </a:gs>
                  <a:gs pos="100000">
                    <a:srgbClr val="FFFFFF"/>
                  </a:gs>
                </a:gsLst>
                <a:lin ang="4800000" scaled="0"/>
              </a:gradFill>
            </a:endParaRPr>
          </a:p>
        </p:txBody>
      </p:sp>
      <p:sp>
        <p:nvSpPr>
          <p:cNvPr id="38" name="Content Placeholder 2">
            <a:extLst>
              <a:ext uri="{FF2B5EF4-FFF2-40B4-BE49-F238E27FC236}">
                <a16:creationId xmlns:a16="http://schemas.microsoft.com/office/drawing/2014/main" id="{437CADBE-1023-4FE7-9721-F4AFA1DDC08E}"/>
              </a:ext>
            </a:extLst>
          </p:cNvPr>
          <p:cNvSpPr txBox="1">
            <a:spLocks/>
          </p:cNvSpPr>
          <p:nvPr/>
        </p:nvSpPr>
        <p:spPr>
          <a:xfrm>
            <a:off x="5294099" y="2650187"/>
            <a:ext cx="3825737" cy="19949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95000"/>
                    <a:lumOff val="5000"/>
                  </a:schemeClr>
                </a:solidFill>
              </a:rPr>
              <a:t>Stride</a:t>
            </a:r>
          </a:p>
          <a:p>
            <a:r>
              <a:rPr lang="en-US" sz="2400" dirty="0">
                <a:gradFill>
                  <a:gsLst>
                    <a:gs pos="34000">
                      <a:srgbClr val="EDEDED"/>
                    </a:gs>
                    <a:gs pos="0">
                      <a:srgbClr val="BFBFBF"/>
                    </a:gs>
                    <a:gs pos="100000">
                      <a:srgbClr val="FFFFFF"/>
                    </a:gs>
                  </a:gsLst>
                  <a:lin ang="4800000" scaled="0"/>
                </a:gradFill>
              </a:rPr>
              <a:t>Can predict constant stride: loop: Result=i*constant</a:t>
            </a:r>
          </a:p>
          <a:p>
            <a:r>
              <a:rPr lang="en-US" sz="2400" dirty="0">
                <a:gradFill>
                  <a:gsLst>
                    <a:gs pos="34000">
                      <a:srgbClr val="EDEDED"/>
                    </a:gs>
                    <a:gs pos="0">
                      <a:srgbClr val="BFBFBF"/>
                    </a:gs>
                    <a:gs pos="100000">
                      <a:srgbClr val="FFFFFF"/>
                    </a:gs>
                  </a:gsLst>
                  <a:lin ang="4800000" scaled="0"/>
                </a:gradFill>
              </a:rPr>
              <a:t>Issue to provide back-to-back prediction</a:t>
            </a:r>
          </a:p>
          <a:p>
            <a:endParaRPr lang="en-US" sz="2400" dirty="0">
              <a:gradFill>
                <a:gsLst>
                  <a:gs pos="34000">
                    <a:srgbClr val="EDEDED"/>
                  </a:gs>
                  <a:gs pos="0">
                    <a:srgbClr val="BFBFBF"/>
                  </a:gs>
                  <a:gs pos="100000">
                    <a:srgbClr val="FFFFFF"/>
                  </a:gs>
                </a:gsLst>
                <a:lin ang="4800000" scaled="0"/>
              </a:gradFill>
            </a:endParaRPr>
          </a:p>
        </p:txBody>
      </p:sp>
      <p:sp>
        <p:nvSpPr>
          <p:cNvPr id="39" name="Content Placeholder 2">
            <a:extLst>
              <a:ext uri="{FF2B5EF4-FFF2-40B4-BE49-F238E27FC236}">
                <a16:creationId xmlns:a16="http://schemas.microsoft.com/office/drawing/2014/main" id="{25576A9E-092E-4FC6-90BE-472F51FD5C1B}"/>
              </a:ext>
            </a:extLst>
          </p:cNvPr>
          <p:cNvSpPr txBox="1">
            <a:spLocks/>
          </p:cNvSpPr>
          <p:nvPr/>
        </p:nvSpPr>
        <p:spPr>
          <a:xfrm>
            <a:off x="5328039" y="4743553"/>
            <a:ext cx="3797673" cy="19864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lumMod val="95000"/>
                    <a:lumOff val="5000"/>
                  </a:schemeClr>
                </a:solidFill>
              </a:rPr>
              <a:t>Context based</a:t>
            </a:r>
          </a:p>
          <a:p>
            <a:r>
              <a:rPr lang="en-US" sz="2400" dirty="0">
                <a:gradFill>
                  <a:gsLst>
                    <a:gs pos="34000">
                      <a:srgbClr val="EDEDED"/>
                    </a:gs>
                    <a:gs pos="0">
                      <a:srgbClr val="BFBFBF"/>
                    </a:gs>
                    <a:gs pos="100000">
                      <a:srgbClr val="FFFFFF"/>
                    </a:gs>
                  </a:gsLst>
                  <a:lin ang="4800000" scaled="0"/>
                </a:gradFill>
              </a:rPr>
              <a:t>Can predict better when the result depend on trace</a:t>
            </a:r>
          </a:p>
          <a:p>
            <a:r>
              <a:rPr lang="en-US" sz="2400" dirty="0">
                <a:gradFill>
                  <a:gsLst>
                    <a:gs pos="34000">
                      <a:srgbClr val="EDEDED"/>
                    </a:gs>
                    <a:gs pos="0">
                      <a:srgbClr val="BFBFBF"/>
                    </a:gs>
                    <a:gs pos="100000">
                      <a:srgbClr val="FFFFFF"/>
                    </a:gs>
                  </a:gsLst>
                  <a:lin ang="4800000" scaled="0"/>
                </a:gradFill>
              </a:rPr>
              <a:t>Multiple entries for each instruction</a:t>
            </a:r>
          </a:p>
          <a:p>
            <a:endParaRPr lang="en-US" sz="2400" dirty="0">
              <a:gradFill>
                <a:gsLst>
                  <a:gs pos="34000">
                    <a:srgbClr val="EDEDED"/>
                  </a:gs>
                  <a:gs pos="0">
                    <a:srgbClr val="BFBFBF"/>
                  </a:gs>
                  <a:gs pos="100000">
                    <a:srgbClr val="FFFFFF"/>
                  </a:gs>
                </a:gsLst>
                <a:lin ang="4800000" scaled="0"/>
              </a:gradFill>
            </a:endParaRPr>
          </a:p>
        </p:txBody>
      </p:sp>
      <p:pic>
        <p:nvPicPr>
          <p:cNvPr id="40" name="Picture 39">
            <a:extLst>
              <a:ext uri="{FF2B5EF4-FFF2-40B4-BE49-F238E27FC236}">
                <a16:creationId xmlns:a16="http://schemas.microsoft.com/office/drawing/2014/main" id="{1EAC6836-BEE4-4CE9-AF1A-F2F80C29AC98}"/>
              </a:ext>
            </a:extLst>
          </p:cNvPr>
          <p:cNvPicPr>
            <a:picLocks noChangeAspect="1"/>
          </p:cNvPicPr>
          <p:nvPr/>
        </p:nvPicPr>
        <p:blipFill>
          <a:blip r:embed="rId3"/>
          <a:stretch>
            <a:fillRect/>
          </a:stretch>
        </p:blipFill>
        <p:spPr>
          <a:xfrm>
            <a:off x="9171025" y="1011190"/>
            <a:ext cx="2397498" cy="1629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 name="Picture 40">
            <a:extLst>
              <a:ext uri="{FF2B5EF4-FFF2-40B4-BE49-F238E27FC236}">
                <a16:creationId xmlns:a16="http://schemas.microsoft.com/office/drawing/2014/main" id="{843D1103-B37C-414C-AF38-052EA21640F2}"/>
              </a:ext>
            </a:extLst>
          </p:cNvPr>
          <p:cNvPicPr>
            <a:picLocks noChangeAspect="1"/>
          </p:cNvPicPr>
          <p:nvPr/>
        </p:nvPicPr>
        <p:blipFill>
          <a:blip r:embed="rId4"/>
          <a:stretch>
            <a:fillRect/>
          </a:stretch>
        </p:blipFill>
        <p:spPr>
          <a:xfrm>
            <a:off x="9125328" y="2895096"/>
            <a:ext cx="2900362" cy="1706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8F2F8B79-15D5-4DCB-B899-3333EAEF517C}"/>
              </a:ext>
            </a:extLst>
          </p:cNvPr>
          <p:cNvPicPr>
            <a:picLocks noChangeAspect="1"/>
          </p:cNvPicPr>
          <p:nvPr/>
        </p:nvPicPr>
        <p:blipFill>
          <a:blip r:embed="rId5"/>
          <a:stretch>
            <a:fillRect/>
          </a:stretch>
        </p:blipFill>
        <p:spPr>
          <a:xfrm>
            <a:off x="9156267" y="4819894"/>
            <a:ext cx="2849805" cy="1855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654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105488-3B32-4C9B-9F14-251EBD86F945}"/>
              </a:ext>
            </a:extLst>
          </p:cNvPr>
          <p:cNvSpPr/>
          <p:nvPr/>
        </p:nvSpPr>
        <p:spPr>
          <a:xfrm>
            <a:off x="356616" y="1536192"/>
            <a:ext cx="11594592" cy="5029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289560" y="145669"/>
            <a:ext cx="10515600" cy="1325563"/>
          </a:xfrm>
        </p:spPr>
        <p:txBody>
          <a:bodyPr>
            <a:normAutofit/>
          </a:bodyPr>
          <a:lstStyle/>
          <a:p>
            <a:r>
              <a:rPr lang="en-US" dirty="0">
                <a:gradFill flip="none" rotWithShape="1">
                  <a:gsLst>
                    <a:gs pos="28000">
                      <a:srgbClr val="EDEDED"/>
                    </a:gs>
                    <a:gs pos="0">
                      <a:srgbClr val="BFBFBF"/>
                    </a:gs>
                    <a:gs pos="100000">
                      <a:srgbClr val="FFFFFF"/>
                    </a:gs>
                  </a:gsLst>
                  <a:lin ang="4800000" scaled="0"/>
                  <a:tileRect/>
                </a:gradFill>
              </a:rPr>
              <a:t>Background</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361026" y="1699495"/>
            <a:ext cx="6661566" cy="4228893"/>
          </a:xfrm>
        </p:spPr>
        <p:txBody>
          <a:bodyPr>
            <a:normAutofit/>
          </a:bodyPr>
          <a:lstStyle/>
          <a:p>
            <a:r>
              <a:rPr lang="en-US" sz="2400" dirty="0">
                <a:solidFill>
                  <a:schemeClr val="bg1">
                    <a:lumMod val="95000"/>
                    <a:lumOff val="5000"/>
                  </a:schemeClr>
                </a:solidFill>
              </a:rPr>
              <a:t>Suggested by: Preais and Arthur</a:t>
            </a:r>
          </a:p>
          <a:p>
            <a:r>
              <a:rPr lang="en-US" sz="2400" dirty="0">
                <a:solidFill>
                  <a:schemeClr val="bg1">
                    <a:lumMod val="95000"/>
                    <a:lumOff val="5000"/>
                  </a:schemeClr>
                </a:solidFill>
              </a:rPr>
              <a:t>Context-based - Correlate to global branch history</a:t>
            </a:r>
          </a:p>
          <a:p>
            <a:r>
              <a:rPr lang="en-US" sz="2400" dirty="0">
                <a:solidFill>
                  <a:schemeClr val="bg1">
                    <a:lumMod val="95000"/>
                    <a:lumOff val="5000"/>
                  </a:schemeClr>
                </a:solidFill>
              </a:rPr>
              <a:t>Forward Probability Counter (FPC) – high accuracy, low coverage</a:t>
            </a:r>
            <a:endParaRPr lang="he-IL" sz="2400" dirty="0">
              <a:solidFill>
                <a:schemeClr val="bg1">
                  <a:lumMod val="95000"/>
                  <a:lumOff val="5000"/>
                </a:schemeClr>
              </a:solidFill>
            </a:endParaRPr>
          </a:p>
          <a:p>
            <a:r>
              <a:rPr lang="en-US" sz="2400" dirty="0">
                <a:solidFill>
                  <a:schemeClr val="bg1">
                    <a:lumMod val="95000"/>
                    <a:lumOff val="5000"/>
                  </a:schemeClr>
                </a:solidFill>
              </a:rPr>
              <a:t>Validation at commit time using pipeline squashing</a:t>
            </a:r>
          </a:p>
          <a:p>
            <a:r>
              <a:rPr lang="en-US" sz="2400" dirty="0">
                <a:solidFill>
                  <a:schemeClr val="bg1">
                    <a:lumMod val="95000"/>
                    <a:lumOff val="5000"/>
                  </a:schemeClr>
                </a:solidFill>
              </a:rPr>
              <a:t>PC can exist in more than one entry.</a:t>
            </a:r>
          </a:p>
          <a:p>
            <a:r>
              <a:rPr lang="en-US" sz="2400" dirty="0">
                <a:solidFill>
                  <a:schemeClr val="bg1">
                    <a:lumMod val="95000"/>
                    <a:lumOff val="5000"/>
                  </a:schemeClr>
                </a:solidFill>
              </a:rPr>
              <a:t>High coverage without critical path</a:t>
            </a:r>
          </a:p>
          <a:p>
            <a:endParaRPr lang="he-IL" sz="2400" dirty="0">
              <a:gradFill>
                <a:gsLst>
                  <a:gs pos="34000">
                    <a:srgbClr val="EDEDED"/>
                  </a:gs>
                  <a:gs pos="0">
                    <a:srgbClr val="BFBFBF"/>
                  </a:gs>
                  <a:gs pos="100000">
                    <a:srgbClr val="FFFFFF"/>
                  </a:gs>
                </a:gsLst>
                <a:lin ang="4800000" scaled="0"/>
              </a:gradFill>
            </a:endParaRPr>
          </a:p>
          <a:p>
            <a:endParaRPr lang="en-US" sz="2400" dirty="0">
              <a:gradFill>
                <a:gsLst>
                  <a:gs pos="34000">
                    <a:srgbClr val="EDEDED"/>
                  </a:gs>
                  <a:gs pos="0">
                    <a:srgbClr val="BFBFBF"/>
                  </a:gs>
                  <a:gs pos="100000">
                    <a:srgbClr val="FFFFFF"/>
                  </a:gs>
                </a:gsLst>
                <a:lin ang="4800000" scaled="0"/>
              </a:gradFill>
            </a:endParaRPr>
          </a:p>
          <a:p>
            <a:endParaRPr lang="en-US" sz="2400" dirty="0">
              <a:gradFill>
                <a:gsLst>
                  <a:gs pos="34000">
                    <a:srgbClr val="EDEDED"/>
                  </a:gs>
                  <a:gs pos="0">
                    <a:srgbClr val="BFBFBF"/>
                  </a:gs>
                  <a:gs pos="100000">
                    <a:srgbClr val="FFFFFF"/>
                  </a:gs>
                </a:gsLst>
                <a:lin ang="4800000" scaled="0"/>
              </a:gradFill>
            </a:endParaRPr>
          </a:p>
          <a:p>
            <a:endParaRPr lang="en-US" sz="2400" dirty="0">
              <a:gradFill>
                <a:gsLst>
                  <a:gs pos="34000">
                    <a:srgbClr val="EDEDED"/>
                  </a:gs>
                  <a:gs pos="0">
                    <a:srgbClr val="BFBFBF"/>
                  </a:gs>
                  <a:gs pos="100000">
                    <a:srgbClr val="FFFFFF"/>
                  </a:gs>
                </a:gsLst>
                <a:lin ang="4800000" scaled="0"/>
              </a:gradFill>
            </a:endParaRPr>
          </a:p>
        </p:txBody>
      </p:sp>
      <p:sp>
        <p:nvSpPr>
          <p:cNvPr id="4" name="Title 1">
            <a:extLst>
              <a:ext uri="{FF2B5EF4-FFF2-40B4-BE49-F238E27FC236}">
                <a16:creationId xmlns:a16="http://schemas.microsoft.com/office/drawing/2014/main" id="{95D70DB8-F4FA-4815-B9D6-B527D7BA092F}"/>
              </a:ext>
            </a:extLst>
          </p:cNvPr>
          <p:cNvSpPr txBox="1">
            <a:spLocks/>
          </p:cNvSpPr>
          <p:nvPr/>
        </p:nvSpPr>
        <p:spPr>
          <a:xfrm>
            <a:off x="4019666" y="494906"/>
            <a:ext cx="5952627" cy="90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spcAft>
                <a:spcPts val="600"/>
              </a:spcAft>
            </a:pPr>
            <a:r>
              <a:rPr lang="en-US" sz="3600" dirty="0">
                <a:solidFill>
                  <a:srgbClr val="FF0000"/>
                </a:solidFill>
              </a:rPr>
              <a:t>VTAGE</a:t>
            </a:r>
          </a:p>
        </p:txBody>
      </p:sp>
      <p:grpSp>
        <p:nvGrpSpPr>
          <p:cNvPr id="6" name="Group 5">
            <a:extLst>
              <a:ext uri="{FF2B5EF4-FFF2-40B4-BE49-F238E27FC236}">
                <a16:creationId xmlns:a16="http://schemas.microsoft.com/office/drawing/2014/main" id="{49BFF38D-BF0E-4CDE-8797-7BB102D41CA4}"/>
              </a:ext>
            </a:extLst>
          </p:cNvPr>
          <p:cNvGrpSpPr/>
          <p:nvPr/>
        </p:nvGrpSpPr>
        <p:grpSpPr>
          <a:xfrm>
            <a:off x="6851432" y="2725674"/>
            <a:ext cx="4900894" cy="3582245"/>
            <a:chOff x="5395631" y="3062097"/>
            <a:chExt cx="4900894" cy="3582245"/>
          </a:xfrm>
        </p:grpSpPr>
        <p:sp>
          <p:nvSpPr>
            <p:cNvPr id="7" name="Rectangle 6">
              <a:extLst>
                <a:ext uri="{FF2B5EF4-FFF2-40B4-BE49-F238E27FC236}">
                  <a16:creationId xmlns:a16="http://schemas.microsoft.com/office/drawing/2014/main" id="{86F1A087-74F3-4369-8D6F-CEA8D8C3EA58}"/>
                </a:ext>
              </a:extLst>
            </p:cNvPr>
            <p:cNvSpPr/>
            <p:nvPr/>
          </p:nvSpPr>
          <p:spPr>
            <a:xfrm>
              <a:off x="5395631" y="3067050"/>
              <a:ext cx="4900894" cy="357729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7A5A852-B94C-41EF-998E-94242FF35221}"/>
                </a:ext>
              </a:extLst>
            </p:cNvPr>
            <p:cNvCxnSpPr>
              <a:cxnSpLocks/>
            </p:cNvCxnSpPr>
            <p:nvPr/>
          </p:nvCxnSpPr>
          <p:spPr>
            <a:xfrm>
              <a:off x="7293362" y="5976616"/>
              <a:ext cx="0" cy="433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575B3BF-4A5D-4988-AAA8-90B7988892AA}"/>
                </a:ext>
              </a:extLst>
            </p:cNvPr>
            <p:cNvSpPr/>
            <p:nvPr/>
          </p:nvSpPr>
          <p:spPr>
            <a:xfrm>
              <a:off x="6776196" y="6423585"/>
              <a:ext cx="936812" cy="19722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confidence</a:t>
              </a:r>
            </a:p>
          </p:txBody>
        </p:sp>
        <p:sp>
          <p:nvSpPr>
            <p:cNvPr id="10" name="Rectangle 9">
              <a:extLst>
                <a:ext uri="{FF2B5EF4-FFF2-40B4-BE49-F238E27FC236}">
                  <a16:creationId xmlns:a16="http://schemas.microsoft.com/office/drawing/2014/main" id="{34F3A362-77D1-4DCF-8003-041AA54F217C}"/>
                </a:ext>
              </a:extLst>
            </p:cNvPr>
            <p:cNvSpPr/>
            <p:nvPr/>
          </p:nvSpPr>
          <p:spPr>
            <a:xfrm>
              <a:off x="7976626" y="6465326"/>
              <a:ext cx="537882" cy="107577"/>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value</a:t>
              </a:r>
            </a:p>
          </p:txBody>
        </p:sp>
        <p:sp>
          <p:nvSpPr>
            <p:cNvPr id="12" name="Rectangle 11">
              <a:extLst>
                <a:ext uri="{FF2B5EF4-FFF2-40B4-BE49-F238E27FC236}">
                  <a16:creationId xmlns:a16="http://schemas.microsoft.com/office/drawing/2014/main" id="{06FFE174-A193-4617-B813-388899952DAE}"/>
                </a:ext>
              </a:extLst>
            </p:cNvPr>
            <p:cNvSpPr/>
            <p:nvPr/>
          </p:nvSpPr>
          <p:spPr>
            <a:xfrm>
              <a:off x="6968010" y="3062097"/>
              <a:ext cx="1542005" cy="3788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b="1" dirty="0">
                  <a:solidFill>
                    <a:schemeClr val="bg1"/>
                  </a:solidFill>
                </a:rPr>
                <a:t>VTAGE</a:t>
              </a:r>
            </a:p>
          </p:txBody>
        </p:sp>
        <p:cxnSp>
          <p:nvCxnSpPr>
            <p:cNvPr id="13" name="Straight Arrow Connector 12">
              <a:extLst>
                <a:ext uri="{FF2B5EF4-FFF2-40B4-BE49-F238E27FC236}">
                  <a16:creationId xmlns:a16="http://schemas.microsoft.com/office/drawing/2014/main" id="{E0FCA6F4-271A-433E-B922-D44F1CB88DBD}"/>
                </a:ext>
              </a:extLst>
            </p:cNvPr>
            <p:cNvCxnSpPr>
              <a:cxnSpLocks/>
            </p:cNvCxnSpPr>
            <p:nvPr/>
          </p:nvCxnSpPr>
          <p:spPr>
            <a:xfrm>
              <a:off x="8227652" y="6313633"/>
              <a:ext cx="0" cy="125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F39127E4-8266-45D6-8AAE-B12BB57B9235}"/>
                </a:ext>
              </a:extLst>
            </p:cNvPr>
            <p:cNvGrpSpPr/>
            <p:nvPr/>
          </p:nvGrpSpPr>
          <p:grpSpPr>
            <a:xfrm>
              <a:off x="5476875" y="3481107"/>
              <a:ext cx="1346200" cy="2058334"/>
              <a:chOff x="1889873" y="3974913"/>
              <a:chExt cx="1346200" cy="2058334"/>
            </a:xfrm>
          </p:grpSpPr>
          <p:sp>
            <p:nvSpPr>
              <p:cNvPr id="131" name="Rectangle 130">
                <a:extLst>
                  <a:ext uri="{FF2B5EF4-FFF2-40B4-BE49-F238E27FC236}">
                    <a16:creationId xmlns:a16="http://schemas.microsoft.com/office/drawing/2014/main" id="{F1620F55-565E-45B7-941E-C81500049E64}"/>
                  </a:ext>
                </a:extLst>
              </p:cNvPr>
              <p:cNvSpPr/>
              <p:nvPr/>
            </p:nvSpPr>
            <p:spPr>
              <a:xfrm>
                <a:off x="1947022" y="4002180"/>
                <a:ext cx="1289051" cy="203106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974AA988-EB9C-492A-8899-12E762D1A925}"/>
                  </a:ext>
                </a:extLst>
              </p:cNvPr>
              <p:cNvGrpSpPr/>
              <p:nvPr/>
            </p:nvGrpSpPr>
            <p:grpSpPr>
              <a:xfrm>
                <a:off x="2382734" y="4598896"/>
                <a:ext cx="523148" cy="933314"/>
                <a:chOff x="2154134" y="2160496"/>
                <a:chExt cx="523148" cy="933314"/>
              </a:xfrm>
            </p:grpSpPr>
            <p:sp>
              <p:nvSpPr>
                <p:cNvPr id="138" name="Rectangle 137">
                  <a:extLst>
                    <a:ext uri="{FF2B5EF4-FFF2-40B4-BE49-F238E27FC236}">
                      <a16:creationId xmlns:a16="http://schemas.microsoft.com/office/drawing/2014/main" id="{964B7A9C-768E-4033-B6C2-ABB0251D0E37}"/>
                    </a:ext>
                  </a:extLst>
                </p:cNvPr>
                <p:cNvSpPr/>
                <p:nvPr/>
              </p:nvSpPr>
              <p:spPr>
                <a:xfrm>
                  <a:off x="2154144" y="2160496"/>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39" name="Rectangle 138">
                  <a:extLst>
                    <a:ext uri="{FF2B5EF4-FFF2-40B4-BE49-F238E27FC236}">
                      <a16:creationId xmlns:a16="http://schemas.microsoft.com/office/drawing/2014/main" id="{1EE60CAD-D29D-452E-B6F5-6A4F39190153}"/>
                    </a:ext>
                  </a:extLst>
                </p:cNvPr>
                <p:cNvSpPr/>
                <p:nvPr/>
              </p:nvSpPr>
              <p:spPr>
                <a:xfrm>
                  <a:off x="2462913" y="2160497"/>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0" name="Rectangle 139">
                  <a:extLst>
                    <a:ext uri="{FF2B5EF4-FFF2-40B4-BE49-F238E27FC236}">
                      <a16:creationId xmlns:a16="http://schemas.microsoft.com/office/drawing/2014/main" id="{903B39B1-C21E-4341-8927-33BAAD4B4AE1}"/>
                    </a:ext>
                  </a:extLst>
                </p:cNvPr>
                <p:cNvSpPr/>
                <p:nvPr/>
              </p:nvSpPr>
              <p:spPr>
                <a:xfrm>
                  <a:off x="2154143" y="2277178"/>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1" name="Rectangle 140">
                  <a:extLst>
                    <a:ext uri="{FF2B5EF4-FFF2-40B4-BE49-F238E27FC236}">
                      <a16:creationId xmlns:a16="http://schemas.microsoft.com/office/drawing/2014/main" id="{D01A311F-B410-4A68-B11C-6CB5A65479EB}"/>
                    </a:ext>
                  </a:extLst>
                </p:cNvPr>
                <p:cNvSpPr/>
                <p:nvPr/>
              </p:nvSpPr>
              <p:spPr>
                <a:xfrm>
                  <a:off x="2462912" y="2277179"/>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2" name="Rectangle 141">
                  <a:extLst>
                    <a:ext uri="{FF2B5EF4-FFF2-40B4-BE49-F238E27FC236}">
                      <a16:creationId xmlns:a16="http://schemas.microsoft.com/office/drawing/2014/main" id="{8D69A6DF-FBD7-4A73-8E91-883628B11021}"/>
                    </a:ext>
                  </a:extLst>
                </p:cNvPr>
                <p:cNvSpPr/>
                <p:nvPr/>
              </p:nvSpPr>
              <p:spPr>
                <a:xfrm>
                  <a:off x="2154140" y="2393859"/>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3" name="Rectangle 142">
                  <a:extLst>
                    <a:ext uri="{FF2B5EF4-FFF2-40B4-BE49-F238E27FC236}">
                      <a16:creationId xmlns:a16="http://schemas.microsoft.com/office/drawing/2014/main" id="{E226B9A2-AB92-425D-9024-A2EEFD6BD325}"/>
                    </a:ext>
                  </a:extLst>
                </p:cNvPr>
                <p:cNvSpPr/>
                <p:nvPr/>
              </p:nvSpPr>
              <p:spPr>
                <a:xfrm>
                  <a:off x="2462909" y="2393860"/>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4" name="Rectangle 143">
                  <a:extLst>
                    <a:ext uri="{FF2B5EF4-FFF2-40B4-BE49-F238E27FC236}">
                      <a16:creationId xmlns:a16="http://schemas.microsoft.com/office/drawing/2014/main" id="{4E18596E-F986-4384-A800-DD9D568930CF}"/>
                    </a:ext>
                  </a:extLst>
                </p:cNvPr>
                <p:cNvSpPr/>
                <p:nvPr/>
              </p:nvSpPr>
              <p:spPr>
                <a:xfrm>
                  <a:off x="2154139" y="2510541"/>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5" name="Rectangle 144">
                  <a:extLst>
                    <a:ext uri="{FF2B5EF4-FFF2-40B4-BE49-F238E27FC236}">
                      <a16:creationId xmlns:a16="http://schemas.microsoft.com/office/drawing/2014/main" id="{856771FD-38EC-4850-AD9B-27141510E1F5}"/>
                    </a:ext>
                  </a:extLst>
                </p:cNvPr>
                <p:cNvSpPr/>
                <p:nvPr/>
              </p:nvSpPr>
              <p:spPr>
                <a:xfrm>
                  <a:off x="2462908" y="2510542"/>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6" name="Rectangle 145">
                  <a:extLst>
                    <a:ext uri="{FF2B5EF4-FFF2-40B4-BE49-F238E27FC236}">
                      <a16:creationId xmlns:a16="http://schemas.microsoft.com/office/drawing/2014/main" id="{0E278037-3FF8-4AC1-BC9B-0589FA96D535}"/>
                    </a:ext>
                  </a:extLst>
                </p:cNvPr>
                <p:cNvSpPr/>
                <p:nvPr/>
              </p:nvSpPr>
              <p:spPr>
                <a:xfrm>
                  <a:off x="2154139" y="2627224"/>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7" name="Rectangle 146">
                  <a:extLst>
                    <a:ext uri="{FF2B5EF4-FFF2-40B4-BE49-F238E27FC236}">
                      <a16:creationId xmlns:a16="http://schemas.microsoft.com/office/drawing/2014/main" id="{56974953-7CF8-459A-816A-B12BB90C5D21}"/>
                    </a:ext>
                  </a:extLst>
                </p:cNvPr>
                <p:cNvSpPr/>
                <p:nvPr/>
              </p:nvSpPr>
              <p:spPr>
                <a:xfrm>
                  <a:off x="2462908" y="2627225"/>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8" name="Rectangle 147">
                  <a:extLst>
                    <a:ext uri="{FF2B5EF4-FFF2-40B4-BE49-F238E27FC236}">
                      <a16:creationId xmlns:a16="http://schemas.microsoft.com/office/drawing/2014/main" id="{5C4C364D-3836-4DE5-80F4-71C5E0F69C5E}"/>
                    </a:ext>
                  </a:extLst>
                </p:cNvPr>
                <p:cNvSpPr/>
                <p:nvPr/>
              </p:nvSpPr>
              <p:spPr>
                <a:xfrm>
                  <a:off x="2154138" y="2743906"/>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49" name="Rectangle 148">
                  <a:extLst>
                    <a:ext uri="{FF2B5EF4-FFF2-40B4-BE49-F238E27FC236}">
                      <a16:creationId xmlns:a16="http://schemas.microsoft.com/office/drawing/2014/main" id="{2BB8B5DA-487F-4A10-86D1-42BE3FBCA3CA}"/>
                    </a:ext>
                  </a:extLst>
                </p:cNvPr>
                <p:cNvSpPr/>
                <p:nvPr/>
              </p:nvSpPr>
              <p:spPr>
                <a:xfrm>
                  <a:off x="2462907" y="2743907"/>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50" name="Rectangle 149">
                  <a:extLst>
                    <a:ext uri="{FF2B5EF4-FFF2-40B4-BE49-F238E27FC236}">
                      <a16:creationId xmlns:a16="http://schemas.microsoft.com/office/drawing/2014/main" id="{1155489B-8D47-4329-BFCB-E1E614E3F06F}"/>
                    </a:ext>
                  </a:extLst>
                </p:cNvPr>
                <p:cNvSpPr/>
                <p:nvPr/>
              </p:nvSpPr>
              <p:spPr>
                <a:xfrm>
                  <a:off x="2154135" y="2860587"/>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51" name="Rectangle 150">
                  <a:extLst>
                    <a:ext uri="{FF2B5EF4-FFF2-40B4-BE49-F238E27FC236}">
                      <a16:creationId xmlns:a16="http://schemas.microsoft.com/office/drawing/2014/main" id="{F7734255-A0B6-45DD-8075-1BA99B3158A8}"/>
                    </a:ext>
                  </a:extLst>
                </p:cNvPr>
                <p:cNvSpPr/>
                <p:nvPr/>
              </p:nvSpPr>
              <p:spPr>
                <a:xfrm>
                  <a:off x="2462904" y="2860588"/>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52" name="Rectangle 151">
                  <a:extLst>
                    <a:ext uri="{FF2B5EF4-FFF2-40B4-BE49-F238E27FC236}">
                      <a16:creationId xmlns:a16="http://schemas.microsoft.com/office/drawing/2014/main" id="{5693AF0E-BDEB-4D16-AE5F-0632D2C0D6AF}"/>
                    </a:ext>
                  </a:extLst>
                </p:cNvPr>
                <p:cNvSpPr/>
                <p:nvPr/>
              </p:nvSpPr>
              <p:spPr>
                <a:xfrm>
                  <a:off x="2154134" y="2977269"/>
                  <a:ext cx="31040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53" name="Rectangle 152">
                  <a:extLst>
                    <a:ext uri="{FF2B5EF4-FFF2-40B4-BE49-F238E27FC236}">
                      <a16:creationId xmlns:a16="http://schemas.microsoft.com/office/drawing/2014/main" id="{951486C1-1AC4-41C0-A424-EEBDBFA2AC40}"/>
                    </a:ext>
                  </a:extLst>
                </p:cNvPr>
                <p:cNvSpPr/>
                <p:nvPr/>
              </p:nvSpPr>
              <p:spPr>
                <a:xfrm>
                  <a:off x="2462903" y="2977270"/>
                  <a:ext cx="214369"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grpSp>
          <p:cxnSp>
            <p:nvCxnSpPr>
              <p:cNvPr id="133" name="Connector: Elbow 132">
                <a:extLst>
                  <a:ext uri="{FF2B5EF4-FFF2-40B4-BE49-F238E27FC236}">
                    <a16:creationId xmlns:a16="http://schemas.microsoft.com/office/drawing/2014/main" id="{99E44C66-E869-42F8-B578-7C373343828C}"/>
                  </a:ext>
                </a:extLst>
              </p:cNvPr>
              <p:cNvCxnSpPr>
                <a:cxnSpLocks/>
              </p:cNvCxnSpPr>
              <p:nvPr/>
            </p:nvCxnSpPr>
            <p:spPr>
              <a:xfrm rot="16200000" flipH="1">
                <a:off x="1802067" y="4426536"/>
                <a:ext cx="824053" cy="311891"/>
              </a:xfrm>
              <a:prstGeom prst="bentConnector3">
                <a:avLst>
                  <a:gd name="adj1" fmla="val 100088"/>
                </a:avLst>
              </a:prstGeom>
              <a:ln w="12700">
                <a:tailEnd type="triangle"/>
              </a:ln>
            </p:spPr>
            <p:style>
              <a:lnRef idx="1">
                <a:schemeClr val="dk1"/>
              </a:lnRef>
              <a:fillRef idx="0">
                <a:schemeClr val="dk1"/>
              </a:fillRef>
              <a:effectRef idx="0">
                <a:schemeClr val="dk1"/>
              </a:effectRef>
              <a:fontRef idx="minor">
                <a:schemeClr val="tx1"/>
              </a:fontRef>
            </p:style>
          </p:cxnSp>
          <p:sp>
            <p:nvSpPr>
              <p:cNvPr id="134" name="Rectangle 133">
                <a:extLst>
                  <a:ext uri="{FF2B5EF4-FFF2-40B4-BE49-F238E27FC236}">
                    <a16:creationId xmlns:a16="http://schemas.microsoft.com/office/drawing/2014/main" id="{25DA42B3-50A8-4907-A629-39C9D9AD76B2}"/>
                  </a:ext>
                </a:extLst>
              </p:cNvPr>
              <p:cNvSpPr/>
              <p:nvPr/>
            </p:nvSpPr>
            <p:spPr>
              <a:xfrm>
                <a:off x="2312895" y="4481421"/>
                <a:ext cx="443754" cy="7638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Value</a:t>
                </a:r>
              </a:p>
            </p:txBody>
          </p:sp>
          <p:sp>
            <p:nvSpPr>
              <p:cNvPr id="135" name="Rectangle 134">
                <a:extLst>
                  <a:ext uri="{FF2B5EF4-FFF2-40B4-BE49-F238E27FC236}">
                    <a16:creationId xmlns:a16="http://schemas.microsoft.com/office/drawing/2014/main" id="{41B1B562-16B7-4E1D-94C8-3E0E060A66D4}"/>
                  </a:ext>
                </a:extLst>
              </p:cNvPr>
              <p:cNvSpPr/>
              <p:nvPr/>
            </p:nvSpPr>
            <p:spPr>
              <a:xfrm>
                <a:off x="2716913" y="4459197"/>
                <a:ext cx="173085" cy="1144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C</a:t>
                </a:r>
              </a:p>
            </p:txBody>
          </p:sp>
          <p:sp>
            <p:nvSpPr>
              <p:cNvPr id="136" name="Rectangle 135">
                <a:extLst>
                  <a:ext uri="{FF2B5EF4-FFF2-40B4-BE49-F238E27FC236}">
                    <a16:creationId xmlns:a16="http://schemas.microsoft.com/office/drawing/2014/main" id="{A1D2E1F4-1BB5-472F-8191-2CBA0624379C}"/>
                  </a:ext>
                </a:extLst>
              </p:cNvPr>
              <p:cNvSpPr/>
              <p:nvPr/>
            </p:nvSpPr>
            <p:spPr>
              <a:xfrm>
                <a:off x="2116978" y="4290733"/>
                <a:ext cx="988920" cy="17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b="1" dirty="0">
                    <a:solidFill>
                      <a:schemeClr val="bg1"/>
                    </a:solidFill>
                  </a:rPr>
                  <a:t>Base predictor</a:t>
                </a:r>
              </a:p>
            </p:txBody>
          </p:sp>
          <p:sp>
            <p:nvSpPr>
              <p:cNvPr id="137" name="Rectangle 136">
                <a:extLst>
                  <a:ext uri="{FF2B5EF4-FFF2-40B4-BE49-F238E27FC236}">
                    <a16:creationId xmlns:a16="http://schemas.microsoft.com/office/drawing/2014/main" id="{49231CB3-34EC-46B4-8AE1-F2898DED499F}"/>
                  </a:ext>
                </a:extLst>
              </p:cNvPr>
              <p:cNvSpPr/>
              <p:nvPr/>
            </p:nvSpPr>
            <p:spPr>
              <a:xfrm>
                <a:off x="1889873" y="3974913"/>
                <a:ext cx="328706" cy="170329"/>
              </a:xfrm>
              <a:prstGeom prst="rect">
                <a:avLst/>
              </a:prstGeom>
              <a:solidFill>
                <a:srgbClr val="FFFFFF"/>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bg1"/>
                    </a:solidFill>
                  </a:rPr>
                  <a:t>IP</a:t>
                </a:r>
              </a:p>
            </p:txBody>
          </p:sp>
        </p:grpSp>
        <p:grpSp>
          <p:nvGrpSpPr>
            <p:cNvPr id="15" name="Group 14">
              <a:extLst>
                <a:ext uri="{FF2B5EF4-FFF2-40B4-BE49-F238E27FC236}">
                  <a16:creationId xmlns:a16="http://schemas.microsoft.com/office/drawing/2014/main" id="{15B9BA3B-BD84-4F23-A0DD-333D18DDE1C2}"/>
                </a:ext>
              </a:extLst>
            </p:cNvPr>
            <p:cNvGrpSpPr/>
            <p:nvPr/>
          </p:nvGrpSpPr>
          <p:grpSpPr>
            <a:xfrm>
              <a:off x="6666378" y="3438525"/>
              <a:ext cx="1760072" cy="2266950"/>
              <a:chOff x="2608728" y="4384675"/>
              <a:chExt cx="1760072" cy="2266950"/>
            </a:xfrm>
          </p:grpSpPr>
          <p:sp>
            <p:nvSpPr>
              <p:cNvPr id="81" name="Rectangle 80">
                <a:extLst>
                  <a:ext uri="{FF2B5EF4-FFF2-40B4-BE49-F238E27FC236}">
                    <a16:creationId xmlns:a16="http://schemas.microsoft.com/office/drawing/2014/main" id="{CA10250F-6F1F-4BA2-87F2-551D113D277E}"/>
                  </a:ext>
                </a:extLst>
              </p:cNvPr>
              <p:cNvSpPr/>
              <p:nvPr/>
            </p:nvSpPr>
            <p:spPr>
              <a:xfrm>
                <a:off x="2608728" y="4384675"/>
                <a:ext cx="1760072" cy="22669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82" name="Connector: Elbow 81">
                <a:extLst>
                  <a:ext uri="{FF2B5EF4-FFF2-40B4-BE49-F238E27FC236}">
                    <a16:creationId xmlns:a16="http://schemas.microsoft.com/office/drawing/2014/main" id="{7A6250C9-04D0-4271-9FBD-0D959282C44E}"/>
                  </a:ext>
                </a:extLst>
              </p:cNvPr>
              <p:cNvCxnSpPr>
                <a:cxnSpLocks/>
                <a:endCxn id="101" idx="1"/>
              </p:cNvCxnSpPr>
              <p:nvPr/>
            </p:nvCxnSpPr>
            <p:spPr>
              <a:xfrm rot="16200000" flipH="1">
                <a:off x="2596413" y="5003790"/>
                <a:ext cx="729554" cy="19945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54495E13-F3F6-45D8-995F-BE429B0DE173}"/>
                  </a:ext>
                </a:extLst>
              </p:cNvPr>
              <p:cNvSpPr/>
              <p:nvPr/>
            </p:nvSpPr>
            <p:spPr>
              <a:xfrm>
                <a:off x="2729752" y="4410637"/>
                <a:ext cx="309283" cy="116540"/>
              </a:xfrm>
              <a:prstGeom prst="rect">
                <a:avLst/>
              </a:prstGeom>
              <a:solidFill>
                <a:srgbClr val="FFFFFF"/>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bg1"/>
                    </a:solidFill>
                  </a:rPr>
                  <a:t>IP</a:t>
                </a:r>
              </a:p>
            </p:txBody>
          </p:sp>
          <p:sp>
            <p:nvSpPr>
              <p:cNvPr id="84" name="Rectangle 83">
                <a:extLst>
                  <a:ext uri="{FF2B5EF4-FFF2-40B4-BE49-F238E27FC236}">
                    <a16:creationId xmlns:a16="http://schemas.microsoft.com/office/drawing/2014/main" id="{1267B6A6-0DD6-4CF8-9E65-E55ED848BA25}"/>
                  </a:ext>
                </a:extLst>
              </p:cNvPr>
              <p:cNvSpPr/>
              <p:nvPr/>
            </p:nvSpPr>
            <p:spPr>
              <a:xfrm>
                <a:off x="3303493" y="4392706"/>
                <a:ext cx="865095" cy="170329"/>
              </a:xfrm>
              <a:prstGeom prst="rect">
                <a:avLst/>
              </a:prstGeom>
              <a:solidFill>
                <a:srgbClr val="FFFFFF"/>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bg1"/>
                    </a:solidFill>
                  </a:rPr>
                  <a:t>h[0:L(1)]</a:t>
                </a:r>
              </a:p>
            </p:txBody>
          </p:sp>
          <p:sp>
            <p:nvSpPr>
              <p:cNvPr id="85" name="Rectangle 84">
                <a:extLst>
                  <a:ext uri="{FF2B5EF4-FFF2-40B4-BE49-F238E27FC236}">
                    <a16:creationId xmlns:a16="http://schemas.microsoft.com/office/drawing/2014/main" id="{B5D4EC4B-3BE6-4BC7-BF5A-F6F0FAE1A7EE}"/>
                  </a:ext>
                </a:extLst>
              </p:cNvPr>
              <p:cNvSpPr/>
              <p:nvPr/>
            </p:nvSpPr>
            <p:spPr>
              <a:xfrm>
                <a:off x="2764305" y="4724773"/>
                <a:ext cx="438150" cy="171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Hash</a:t>
                </a:r>
              </a:p>
            </p:txBody>
          </p:sp>
          <p:sp>
            <p:nvSpPr>
              <p:cNvPr id="86" name="Rectangle 85">
                <a:extLst>
                  <a:ext uri="{FF2B5EF4-FFF2-40B4-BE49-F238E27FC236}">
                    <a16:creationId xmlns:a16="http://schemas.microsoft.com/office/drawing/2014/main" id="{BCA35AFC-7FC1-4556-AEEA-B2ECFD531419}"/>
                  </a:ext>
                </a:extLst>
              </p:cNvPr>
              <p:cNvSpPr/>
              <p:nvPr/>
            </p:nvSpPr>
            <p:spPr>
              <a:xfrm>
                <a:off x="3562164" y="4724773"/>
                <a:ext cx="438150" cy="171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Hash</a:t>
                </a:r>
              </a:p>
            </p:txBody>
          </p:sp>
          <p:grpSp>
            <p:nvGrpSpPr>
              <p:cNvPr id="87" name="Group 86">
                <a:extLst>
                  <a:ext uri="{FF2B5EF4-FFF2-40B4-BE49-F238E27FC236}">
                    <a16:creationId xmlns:a16="http://schemas.microsoft.com/office/drawing/2014/main" id="{0BACDB91-3A0E-4E6F-AE84-3318B93179C5}"/>
                  </a:ext>
                </a:extLst>
              </p:cNvPr>
              <p:cNvGrpSpPr/>
              <p:nvPr/>
            </p:nvGrpSpPr>
            <p:grpSpPr>
              <a:xfrm>
                <a:off x="2999011" y="4916312"/>
                <a:ext cx="1039599" cy="1076983"/>
                <a:chOff x="3235231" y="5073792"/>
                <a:chExt cx="1039599" cy="1076983"/>
              </a:xfrm>
            </p:grpSpPr>
            <p:sp>
              <p:nvSpPr>
                <p:cNvPr id="95" name="Rectangle 94">
                  <a:extLst>
                    <a:ext uri="{FF2B5EF4-FFF2-40B4-BE49-F238E27FC236}">
                      <a16:creationId xmlns:a16="http://schemas.microsoft.com/office/drawing/2014/main" id="{81F3A304-7D1A-428C-9044-F69C9E7D90BC}"/>
                    </a:ext>
                  </a:extLst>
                </p:cNvPr>
                <p:cNvSpPr/>
                <p:nvPr/>
              </p:nvSpPr>
              <p:spPr>
                <a:xfrm>
                  <a:off x="3297144" y="5217461"/>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96" name="Rectangle 95">
                  <a:extLst>
                    <a:ext uri="{FF2B5EF4-FFF2-40B4-BE49-F238E27FC236}">
                      <a16:creationId xmlns:a16="http://schemas.microsoft.com/office/drawing/2014/main" id="{0AC65099-E521-4BFC-813A-280BCEFC089C}"/>
                    </a:ext>
                  </a:extLst>
                </p:cNvPr>
                <p:cNvSpPr/>
                <p:nvPr/>
              </p:nvSpPr>
              <p:spPr>
                <a:xfrm>
                  <a:off x="3632899" y="5217462"/>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97" name="Rectangle 96">
                  <a:extLst>
                    <a:ext uri="{FF2B5EF4-FFF2-40B4-BE49-F238E27FC236}">
                      <a16:creationId xmlns:a16="http://schemas.microsoft.com/office/drawing/2014/main" id="{F46B1E9C-06AB-4210-954B-350A0658D693}"/>
                    </a:ext>
                  </a:extLst>
                </p:cNvPr>
                <p:cNvSpPr/>
                <p:nvPr/>
              </p:nvSpPr>
              <p:spPr>
                <a:xfrm>
                  <a:off x="3297143" y="5334143"/>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98" name="Rectangle 97">
                  <a:extLst>
                    <a:ext uri="{FF2B5EF4-FFF2-40B4-BE49-F238E27FC236}">
                      <a16:creationId xmlns:a16="http://schemas.microsoft.com/office/drawing/2014/main" id="{385DED92-E2C4-45AE-84B8-4E9143A312B1}"/>
                    </a:ext>
                  </a:extLst>
                </p:cNvPr>
                <p:cNvSpPr/>
                <p:nvPr/>
              </p:nvSpPr>
              <p:spPr>
                <a:xfrm>
                  <a:off x="3632898" y="5334144"/>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99" name="Rectangle 98">
                  <a:extLst>
                    <a:ext uri="{FF2B5EF4-FFF2-40B4-BE49-F238E27FC236}">
                      <a16:creationId xmlns:a16="http://schemas.microsoft.com/office/drawing/2014/main" id="{841ED52B-DB96-4068-896F-4200C314E64A}"/>
                    </a:ext>
                  </a:extLst>
                </p:cNvPr>
                <p:cNvSpPr/>
                <p:nvPr/>
              </p:nvSpPr>
              <p:spPr>
                <a:xfrm>
                  <a:off x="3297140" y="5450824"/>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0" name="Rectangle 99">
                  <a:extLst>
                    <a:ext uri="{FF2B5EF4-FFF2-40B4-BE49-F238E27FC236}">
                      <a16:creationId xmlns:a16="http://schemas.microsoft.com/office/drawing/2014/main" id="{9985A1C1-D370-4634-A803-635D22F219C4}"/>
                    </a:ext>
                  </a:extLst>
                </p:cNvPr>
                <p:cNvSpPr/>
                <p:nvPr/>
              </p:nvSpPr>
              <p:spPr>
                <a:xfrm>
                  <a:off x="3632895" y="5450825"/>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1" name="Rectangle 100">
                  <a:extLst>
                    <a:ext uri="{FF2B5EF4-FFF2-40B4-BE49-F238E27FC236}">
                      <a16:creationId xmlns:a16="http://schemas.microsoft.com/office/drawing/2014/main" id="{16B84BF3-0B55-4FBC-9323-475D48DC1F04}"/>
                    </a:ext>
                  </a:extLst>
                </p:cNvPr>
                <p:cNvSpPr/>
                <p:nvPr/>
              </p:nvSpPr>
              <p:spPr>
                <a:xfrm>
                  <a:off x="3297139" y="5567506"/>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2" name="Rectangle 101">
                  <a:extLst>
                    <a:ext uri="{FF2B5EF4-FFF2-40B4-BE49-F238E27FC236}">
                      <a16:creationId xmlns:a16="http://schemas.microsoft.com/office/drawing/2014/main" id="{5BCEB90D-0ED1-4FEC-B84A-61D6EE5C1B2F}"/>
                    </a:ext>
                  </a:extLst>
                </p:cNvPr>
                <p:cNvSpPr/>
                <p:nvPr/>
              </p:nvSpPr>
              <p:spPr>
                <a:xfrm>
                  <a:off x="3632894" y="5567507"/>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3" name="Rectangle 102">
                  <a:extLst>
                    <a:ext uri="{FF2B5EF4-FFF2-40B4-BE49-F238E27FC236}">
                      <a16:creationId xmlns:a16="http://schemas.microsoft.com/office/drawing/2014/main" id="{9500BF51-9B98-4181-B7AD-A5786FB09CAF}"/>
                    </a:ext>
                  </a:extLst>
                </p:cNvPr>
                <p:cNvSpPr/>
                <p:nvPr/>
              </p:nvSpPr>
              <p:spPr>
                <a:xfrm>
                  <a:off x="3297139" y="5684189"/>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4" name="Rectangle 103">
                  <a:extLst>
                    <a:ext uri="{FF2B5EF4-FFF2-40B4-BE49-F238E27FC236}">
                      <a16:creationId xmlns:a16="http://schemas.microsoft.com/office/drawing/2014/main" id="{4BB3FDB0-6C85-490F-B3A3-9C5B883F6076}"/>
                    </a:ext>
                  </a:extLst>
                </p:cNvPr>
                <p:cNvSpPr/>
                <p:nvPr/>
              </p:nvSpPr>
              <p:spPr>
                <a:xfrm>
                  <a:off x="3632894" y="5684190"/>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5" name="Rectangle 104">
                  <a:extLst>
                    <a:ext uri="{FF2B5EF4-FFF2-40B4-BE49-F238E27FC236}">
                      <a16:creationId xmlns:a16="http://schemas.microsoft.com/office/drawing/2014/main" id="{F8B6061B-F4F5-4C25-9E8E-CAFF866E536F}"/>
                    </a:ext>
                  </a:extLst>
                </p:cNvPr>
                <p:cNvSpPr/>
                <p:nvPr/>
              </p:nvSpPr>
              <p:spPr>
                <a:xfrm>
                  <a:off x="3297138" y="5800871"/>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6" name="Rectangle 105">
                  <a:extLst>
                    <a:ext uri="{FF2B5EF4-FFF2-40B4-BE49-F238E27FC236}">
                      <a16:creationId xmlns:a16="http://schemas.microsoft.com/office/drawing/2014/main" id="{F3A9068B-D8A0-4C87-BD48-A9BA0C4D4D13}"/>
                    </a:ext>
                  </a:extLst>
                </p:cNvPr>
                <p:cNvSpPr/>
                <p:nvPr/>
              </p:nvSpPr>
              <p:spPr>
                <a:xfrm>
                  <a:off x="3632893" y="5800872"/>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7" name="Rectangle 106">
                  <a:extLst>
                    <a:ext uri="{FF2B5EF4-FFF2-40B4-BE49-F238E27FC236}">
                      <a16:creationId xmlns:a16="http://schemas.microsoft.com/office/drawing/2014/main" id="{8ABA76AF-EE7E-4FFD-97D4-00304F820FC2}"/>
                    </a:ext>
                  </a:extLst>
                </p:cNvPr>
                <p:cNvSpPr/>
                <p:nvPr/>
              </p:nvSpPr>
              <p:spPr>
                <a:xfrm>
                  <a:off x="3297135" y="5917552"/>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8" name="Rectangle 107">
                  <a:extLst>
                    <a:ext uri="{FF2B5EF4-FFF2-40B4-BE49-F238E27FC236}">
                      <a16:creationId xmlns:a16="http://schemas.microsoft.com/office/drawing/2014/main" id="{51D90364-9A64-484C-A5F5-C66726D6575A}"/>
                    </a:ext>
                  </a:extLst>
                </p:cNvPr>
                <p:cNvSpPr/>
                <p:nvPr/>
              </p:nvSpPr>
              <p:spPr>
                <a:xfrm>
                  <a:off x="3632890" y="5917553"/>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09" name="Rectangle 108">
                  <a:extLst>
                    <a:ext uri="{FF2B5EF4-FFF2-40B4-BE49-F238E27FC236}">
                      <a16:creationId xmlns:a16="http://schemas.microsoft.com/office/drawing/2014/main" id="{2107AF24-33D9-4ABD-97E5-A1FF44AB7805}"/>
                    </a:ext>
                  </a:extLst>
                </p:cNvPr>
                <p:cNvSpPr/>
                <p:nvPr/>
              </p:nvSpPr>
              <p:spPr>
                <a:xfrm>
                  <a:off x="3297134" y="6034234"/>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0" name="Rectangle 109">
                  <a:extLst>
                    <a:ext uri="{FF2B5EF4-FFF2-40B4-BE49-F238E27FC236}">
                      <a16:creationId xmlns:a16="http://schemas.microsoft.com/office/drawing/2014/main" id="{C837D8EB-A70C-41A6-845E-17DD07BAE595}"/>
                    </a:ext>
                  </a:extLst>
                </p:cNvPr>
                <p:cNvSpPr/>
                <p:nvPr/>
              </p:nvSpPr>
              <p:spPr>
                <a:xfrm>
                  <a:off x="3632889" y="6034235"/>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1" name="Rectangle 110">
                  <a:extLst>
                    <a:ext uri="{FF2B5EF4-FFF2-40B4-BE49-F238E27FC236}">
                      <a16:creationId xmlns:a16="http://schemas.microsoft.com/office/drawing/2014/main" id="{B1C531C1-42C3-418A-86E4-1718A252EE86}"/>
                    </a:ext>
                  </a:extLst>
                </p:cNvPr>
                <p:cNvSpPr/>
                <p:nvPr/>
              </p:nvSpPr>
              <p:spPr>
                <a:xfrm>
                  <a:off x="3235231" y="5090461"/>
                  <a:ext cx="436657"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Value</a:t>
                  </a:r>
                </a:p>
              </p:txBody>
            </p:sp>
            <p:sp>
              <p:nvSpPr>
                <p:cNvPr id="112" name="Rectangle 111">
                  <a:extLst>
                    <a:ext uri="{FF2B5EF4-FFF2-40B4-BE49-F238E27FC236}">
                      <a16:creationId xmlns:a16="http://schemas.microsoft.com/office/drawing/2014/main" id="{8E846A36-67AB-4E54-96E1-578C8FCC67E4}"/>
                    </a:ext>
                  </a:extLst>
                </p:cNvPr>
                <p:cNvSpPr/>
                <p:nvPr/>
              </p:nvSpPr>
              <p:spPr>
                <a:xfrm>
                  <a:off x="3680525" y="5088875"/>
                  <a:ext cx="79946"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C</a:t>
                  </a:r>
                </a:p>
              </p:txBody>
            </p:sp>
            <p:sp>
              <p:nvSpPr>
                <p:cNvPr id="113" name="Rectangle 112">
                  <a:extLst>
                    <a:ext uri="{FF2B5EF4-FFF2-40B4-BE49-F238E27FC236}">
                      <a16:creationId xmlns:a16="http://schemas.microsoft.com/office/drawing/2014/main" id="{75B69C33-FA08-444B-9F46-D65B5BF971C7}"/>
                    </a:ext>
                  </a:extLst>
                </p:cNvPr>
                <p:cNvSpPr/>
                <p:nvPr/>
              </p:nvSpPr>
              <p:spPr>
                <a:xfrm>
                  <a:off x="3831337" y="5217461"/>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4" name="Rectangle 113">
                  <a:extLst>
                    <a:ext uri="{FF2B5EF4-FFF2-40B4-BE49-F238E27FC236}">
                      <a16:creationId xmlns:a16="http://schemas.microsoft.com/office/drawing/2014/main" id="{7E3399E5-A605-4C4F-8264-70D8207F420A}"/>
                    </a:ext>
                  </a:extLst>
                </p:cNvPr>
                <p:cNvSpPr/>
                <p:nvPr/>
              </p:nvSpPr>
              <p:spPr>
                <a:xfrm>
                  <a:off x="3831336" y="5334143"/>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5" name="Rectangle 114">
                  <a:extLst>
                    <a:ext uri="{FF2B5EF4-FFF2-40B4-BE49-F238E27FC236}">
                      <a16:creationId xmlns:a16="http://schemas.microsoft.com/office/drawing/2014/main" id="{4F7D1EE4-759F-4C21-B4DC-F20D682BCB72}"/>
                    </a:ext>
                  </a:extLst>
                </p:cNvPr>
                <p:cNvSpPr/>
                <p:nvPr/>
              </p:nvSpPr>
              <p:spPr>
                <a:xfrm>
                  <a:off x="3831333" y="5450824"/>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6" name="Rectangle 115">
                  <a:extLst>
                    <a:ext uri="{FF2B5EF4-FFF2-40B4-BE49-F238E27FC236}">
                      <a16:creationId xmlns:a16="http://schemas.microsoft.com/office/drawing/2014/main" id="{3D44F018-6F66-4963-BBFA-60ABC1E838C0}"/>
                    </a:ext>
                  </a:extLst>
                </p:cNvPr>
                <p:cNvSpPr/>
                <p:nvPr/>
              </p:nvSpPr>
              <p:spPr>
                <a:xfrm>
                  <a:off x="3831332" y="5567506"/>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7" name="Rectangle 116">
                  <a:extLst>
                    <a:ext uri="{FF2B5EF4-FFF2-40B4-BE49-F238E27FC236}">
                      <a16:creationId xmlns:a16="http://schemas.microsoft.com/office/drawing/2014/main" id="{BC8D4184-B8BF-4DC1-930E-C23370442969}"/>
                    </a:ext>
                  </a:extLst>
                </p:cNvPr>
                <p:cNvSpPr/>
                <p:nvPr/>
              </p:nvSpPr>
              <p:spPr>
                <a:xfrm>
                  <a:off x="3831332" y="5684189"/>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8" name="Rectangle 117">
                  <a:extLst>
                    <a:ext uri="{FF2B5EF4-FFF2-40B4-BE49-F238E27FC236}">
                      <a16:creationId xmlns:a16="http://schemas.microsoft.com/office/drawing/2014/main" id="{A26D829E-D421-452B-9BAD-C6724029B8CC}"/>
                    </a:ext>
                  </a:extLst>
                </p:cNvPr>
                <p:cNvSpPr/>
                <p:nvPr/>
              </p:nvSpPr>
              <p:spPr>
                <a:xfrm>
                  <a:off x="3831331" y="5800871"/>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19" name="Rectangle 118">
                  <a:extLst>
                    <a:ext uri="{FF2B5EF4-FFF2-40B4-BE49-F238E27FC236}">
                      <a16:creationId xmlns:a16="http://schemas.microsoft.com/office/drawing/2014/main" id="{4F7A17D9-73B5-4E5C-914A-68B47B482D3D}"/>
                    </a:ext>
                  </a:extLst>
                </p:cNvPr>
                <p:cNvSpPr/>
                <p:nvPr/>
              </p:nvSpPr>
              <p:spPr>
                <a:xfrm>
                  <a:off x="3831328" y="5917552"/>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0" name="Rectangle 119">
                  <a:extLst>
                    <a:ext uri="{FF2B5EF4-FFF2-40B4-BE49-F238E27FC236}">
                      <a16:creationId xmlns:a16="http://schemas.microsoft.com/office/drawing/2014/main" id="{82996C8E-9821-41BE-9DD8-4CA700906AFC}"/>
                    </a:ext>
                  </a:extLst>
                </p:cNvPr>
                <p:cNvSpPr/>
                <p:nvPr/>
              </p:nvSpPr>
              <p:spPr>
                <a:xfrm>
                  <a:off x="3831327" y="6034234"/>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1" name="Rectangle 120">
                  <a:extLst>
                    <a:ext uri="{FF2B5EF4-FFF2-40B4-BE49-F238E27FC236}">
                      <a16:creationId xmlns:a16="http://schemas.microsoft.com/office/drawing/2014/main" id="{1C151F41-218C-41D4-A3AA-86669A34FE50}"/>
                    </a:ext>
                  </a:extLst>
                </p:cNvPr>
                <p:cNvSpPr/>
                <p:nvPr/>
              </p:nvSpPr>
              <p:spPr>
                <a:xfrm>
                  <a:off x="3820225" y="5073792"/>
                  <a:ext cx="321245"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tag</a:t>
                  </a:r>
                </a:p>
              </p:txBody>
            </p:sp>
            <p:sp>
              <p:nvSpPr>
                <p:cNvPr id="122" name="Rectangle 121">
                  <a:extLst>
                    <a:ext uri="{FF2B5EF4-FFF2-40B4-BE49-F238E27FC236}">
                      <a16:creationId xmlns:a16="http://schemas.microsoft.com/office/drawing/2014/main" id="{CBC0FFDB-7934-4C3A-B0E8-A1DD41385515}"/>
                    </a:ext>
                  </a:extLst>
                </p:cNvPr>
                <p:cNvSpPr/>
                <p:nvPr/>
              </p:nvSpPr>
              <p:spPr>
                <a:xfrm>
                  <a:off x="4107563" y="5217462"/>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3" name="Rectangle 122">
                  <a:extLst>
                    <a:ext uri="{FF2B5EF4-FFF2-40B4-BE49-F238E27FC236}">
                      <a16:creationId xmlns:a16="http://schemas.microsoft.com/office/drawing/2014/main" id="{1B98AD02-46E7-4DB2-9139-5E7FC44E1BE9}"/>
                    </a:ext>
                  </a:extLst>
                </p:cNvPr>
                <p:cNvSpPr/>
                <p:nvPr/>
              </p:nvSpPr>
              <p:spPr>
                <a:xfrm>
                  <a:off x="4107562" y="5334144"/>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4" name="Rectangle 123">
                  <a:extLst>
                    <a:ext uri="{FF2B5EF4-FFF2-40B4-BE49-F238E27FC236}">
                      <a16:creationId xmlns:a16="http://schemas.microsoft.com/office/drawing/2014/main" id="{0D18C1A1-1074-4F8B-9F78-5C86446215D7}"/>
                    </a:ext>
                  </a:extLst>
                </p:cNvPr>
                <p:cNvSpPr/>
                <p:nvPr/>
              </p:nvSpPr>
              <p:spPr>
                <a:xfrm>
                  <a:off x="4107559" y="5450825"/>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5" name="Rectangle 124">
                  <a:extLst>
                    <a:ext uri="{FF2B5EF4-FFF2-40B4-BE49-F238E27FC236}">
                      <a16:creationId xmlns:a16="http://schemas.microsoft.com/office/drawing/2014/main" id="{FF346DAD-AC3D-4441-9547-0151FA249521}"/>
                    </a:ext>
                  </a:extLst>
                </p:cNvPr>
                <p:cNvSpPr/>
                <p:nvPr/>
              </p:nvSpPr>
              <p:spPr>
                <a:xfrm>
                  <a:off x="4107558" y="5567507"/>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6" name="Rectangle 125">
                  <a:extLst>
                    <a:ext uri="{FF2B5EF4-FFF2-40B4-BE49-F238E27FC236}">
                      <a16:creationId xmlns:a16="http://schemas.microsoft.com/office/drawing/2014/main" id="{752F74A8-0986-4DEB-8351-A1F78A235D2A}"/>
                    </a:ext>
                  </a:extLst>
                </p:cNvPr>
                <p:cNvSpPr/>
                <p:nvPr/>
              </p:nvSpPr>
              <p:spPr>
                <a:xfrm>
                  <a:off x="4107558" y="5684190"/>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7" name="Rectangle 126">
                  <a:extLst>
                    <a:ext uri="{FF2B5EF4-FFF2-40B4-BE49-F238E27FC236}">
                      <a16:creationId xmlns:a16="http://schemas.microsoft.com/office/drawing/2014/main" id="{87601903-A95B-4C17-A2BA-1F0D656B86B1}"/>
                    </a:ext>
                  </a:extLst>
                </p:cNvPr>
                <p:cNvSpPr/>
                <p:nvPr/>
              </p:nvSpPr>
              <p:spPr>
                <a:xfrm>
                  <a:off x="4107557" y="5800872"/>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8" name="Rectangle 127">
                  <a:extLst>
                    <a:ext uri="{FF2B5EF4-FFF2-40B4-BE49-F238E27FC236}">
                      <a16:creationId xmlns:a16="http://schemas.microsoft.com/office/drawing/2014/main" id="{6AE487AF-CA9F-4EE5-946E-BE15FAC605F4}"/>
                    </a:ext>
                  </a:extLst>
                </p:cNvPr>
                <p:cNvSpPr/>
                <p:nvPr/>
              </p:nvSpPr>
              <p:spPr>
                <a:xfrm>
                  <a:off x="4107554" y="5917553"/>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29" name="Rectangle 128">
                  <a:extLst>
                    <a:ext uri="{FF2B5EF4-FFF2-40B4-BE49-F238E27FC236}">
                      <a16:creationId xmlns:a16="http://schemas.microsoft.com/office/drawing/2014/main" id="{2A56FEBC-DCAE-427E-BB19-D9A84FDD9BA9}"/>
                    </a:ext>
                  </a:extLst>
                </p:cNvPr>
                <p:cNvSpPr/>
                <p:nvPr/>
              </p:nvSpPr>
              <p:spPr>
                <a:xfrm>
                  <a:off x="4107553" y="6034235"/>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130" name="Rectangle 129">
                  <a:extLst>
                    <a:ext uri="{FF2B5EF4-FFF2-40B4-BE49-F238E27FC236}">
                      <a16:creationId xmlns:a16="http://schemas.microsoft.com/office/drawing/2014/main" id="{C9DAF32D-CC12-4753-AFED-FFFED14C2CFC}"/>
                    </a:ext>
                  </a:extLst>
                </p:cNvPr>
                <p:cNvSpPr/>
                <p:nvPr/>
              </p:nvSpPr>
              <p:spPr>
                <a:xfrm>
                  <a:off x="4114706" y="5082524"/>
                  <a:ext cx="137889"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u</a:t>
                  </a:r>
                </a:p>
              </p:txBody>
            </p:sp>
          </p:grpSp>
          <p:sp>
            <p:nvSpPr>
              <p:cNvPr id="88" name="Oval 87">
                <a:extLst>
                  <a:ext uri="{FF2B5EF4-FFF2-40B4-BE49-F238E27FC236}">
                    <a16:creationId xmlns:a16="http://schemas.microsoft.com/office/drawing/2014/main" id="{BAC490A1-7501-416E-B170-80FFFEDD50DD}"/>
                  </a:ext>
                </a:extLst>
              </p:cNvPr>
              <p:cNvSpPr/>
              <p:nvPr/>
            </p:nvSpPr>
            <p:spPr>
              <a:xfrm>
                <a:off x="3633124" y="6120085"/>
                <a:ext cx="248631" cy="2489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a:t>
                </a:r>
                <a:endParaRPr lang="en-US" dirty="0"/>
              </a:p>
            </p:txBody>
          </p:sp>
          <p:cxnSp>
            <p:nvCxnSpPr>
              <p:cNvPr id="89" name="Straight Arrow Connector 88">
                <a:extLst>
                  <a:ext uri="{FF2B5EF4-FFF2-40B4-BE49-F238E27FC236}">
                    <a16:creationId xmlns:a16="http://schemas.microsoft.com/office/drawing/2014/main" id="{21F96F62-1B34-44D3-8B8C-CE57162AC143}"/>
                  </a:ext>
                </a:extLst>
              </p:cNvPr>
              <p:cNvCxnSpPr>
                <a:cxnSpLocks/>
                <a:endCxn id="88" idx="0"/>
              </p:cNvCxnSpPr>
              <p:nvPr/>
            </p:nvCxnSpPr>
            <p:spPr>
              <a:xfrm>
                <a:off x="3757440" y="5995670"/>
                <a:ext cx="0" cy="124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1862587F-2B9C-466D-8BB4-8773A2C2E1E1}"/>
                  </a:ext>
                </a:extLst>
              </p:cNvPr>
              <p:cNvCxnSpPr>
                <a:cxnSpLocks/>
                <a:stCxn id="83" idx="2"/>
              </p:cNvCxnSpPr>
              <p:nvPr/>
            </p:nvCxnSpPr>
            <p:spPr>
              <a:xfrm>
                <a:off x="2884394" y="4527177"/>
                <a:ext cx="0" cy="173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70B2E501-D77A-4581-8831-8A4AF8D3EF8A}"/>
                  </a:ext>
                </a:extLst>
              </p:cNvPr>
              <p:cNvCxnSpPr>
                <a:cxnSpLocks/>
              </p:cNvCxnSpPr>
              <p:nvPr/>
            </p:nvCxnSpPr>
            <p:spPr>
              <a:xfrm>
                <a:off x="3891663" y="4546227"/>
                <a:ext cx="0" cy="173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Connector: Elbow 91">
                <a:extLst>
                  <a:ext uri="{FF2B5EF4-FFF2-40B4-BE49-F238E27FC236}">
                    <a16:creationId xmlns:a16="http://schemas.microsoft.com/office/drawing/2014/main" id="{2A6C895B-D1FF-420B-95D1-905BB0C6AFD1}"/>
                  </a:ext>
                </a:extLst>
              </p:cNvPr>
              <p:cNvCxnSpPr>
                <a:cxnSpLocks/>
                <a:endCxn id="86" idx="0"/>
              </p:cNvCxnSpPr>
              <p:nvPr/>
            </p:nvCxnSpPr>
            <p:spPr>
              <a:xfrm>
                <a:off x="2883694" y="4593431"/>
                <a:ext cx="897545" cy="13134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527F5473-0683-46F3-9D21-9B09560FCD55}"/>
                  </a:ext>
                </a:extLst>
              </p:cNvPr>
              <p:cNvCxnSpPr>
                <a:cxnSpLocks/>
                <a:endCxn id="85" idx="0"/>
              </p:cNvCxnSpPr>
              <p:nvPr/>
            </p:nvCxnSpPr>
            <p:spPr>
              <a:xfrm rot="10800000" flipV="1">
                <a:off x="2983380" y="4626769"/>
                <a:ext cx="909964" cy="980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D3ED111F-C8DC-4323-87A3-14EC8D4E66BE}"/>
                  </a:ext>
                </a:extLst>
              </p:cNvPr>
              <p:cNvCxnSpPr>
                <a:cxnSpLocks/>
                <a:stCxn id="86" idx="3"/>
                <a:endCxn id="88" idx="6"/>
              </p:cNvCxnSpPr>
              <p:nvPr/>
            </p:nvCxnSpPr>
            <p:spPr>
              <a:xfrm flipH="1">
                <a:off x="3881755" y="4810498"/>
                <a:ext cx="118559" cy="1434070"/>
              </a:xfrm>
              <a:prstGeom prst="bentConnector3">
                <a:avLst>
                  <a:gd name="adj1" fmla="val -192815"/>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49FD4008-BFAC-49DB-9C47-CA9924D6EECB}"/>
                </a:ext>
              </a:extLst>
            </p:cNvPr>
            <p:cNvGrpSpPr/>
            <p:nvPr/>
          </p:nvGrpSpPr>
          <p:grpSpPr>
            <a:xfrm>
              <a:off x="8469778" y="3419475"/>
              <a:ext cx="1760072" cy="2266950"/>
              <a:chOff x="2608728" y="4384675"/>
              <a:chExt cx="1760072" cy="2266950"/>
            </a:xfrm>
          </p:grpSpPr>
          <p:sp>
            <p:nvSpPr>
              <p:cNvPr id="31" name="Rectangle 30">
                <a:extLst>
                  <a:ext uri="{FF2B5EF4-FFF2-40B4-BE49-F238E27FC236}">
                    <a16:creationId xmlns:a16="http://schemas.microsoft.com/office/drawing/2014/main" id="{2BA07FF1-A118-4630-964B-A3CC57C22DAA}"/>
                  </a:ext>
                </a:extLst>
              </p:cNvPr>
              <p:cNvSpPr/>
              <p:nvPr/>
            </p:nvSpPr>
            <p:spPr>
              <a:xfrm>
                <a:off x="2608728" y="4384675"/>
                <a:ext cx="1760072" cy="22669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32" name="Connector: Elbow 31">
                <a:extLst>
                  <a:ext uri="{FF2B5EF4-FFF2-40B4-BE49-F238E27FC236}">
                    <a16:creationId xmlns:a16="http://schemas.microsoft.com/office/drawing/2014/main" id="{E309EC41-C126-414D-9C13-6D303AA31250}"/>
                  </a:ext>
                </a:extLst>
              </p:cNvPr>
              <p:cNvCxnSpPr>
                <a:cxnSpLocks/>
                <a:endCxn id="51" idx="1"/>
              </p:cNvCxnSpPr>
              <p:nvPr/>
            </p:nvCxnSpPr>
            <p:spPr>
              <a:xfrm rot="16200000" flipH="1">
                <a:off x="2596413" y="5003790"/>
                <a:ext cx="729554" cy="19945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8CBB39C4-24F3-43EC-9F10-70525A83DE94}"/>
                  </a:ext>
                </a:extLst>
              </p:cNvPr>
              <p:cNvSpPr/>
              <p:nvPr/>
            </p:nvSpPr>
            <p:spPr>
              <a:xfrm>
                <a:off x="2729752" y="4410637"/>
                <a:ext cx="309283" cy="116540"/>
              </a:xfrm>
              <a:prstGeom prst="rect">
                <a:avLst/>
              </a:prstGeom>
              <a:solidFill>
                <a:srgbClr val="FFFFFF"/>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bg1"/>
                    </a:solidFill>
                  </a:rPr>
                  <a:t>IP</a:t>
                </a:r>
              </a:p>
            </p:txBody>
          </p:sp>
          <p:sp>
            <p:nvSpPr>
              <p:cNvPr id="34" name="Rectangle 33">
                <a:extLst>
                  <a:ext uri="{FF2B5EF4-FFF2-40B4-BE49-F238E27FC236}">
                    <a16:creationId xmlns:a16="http://schemas.microsoft.com/office/drawing/2014/main" id="{2B1ECB4E-7C8F-4039-B6E6-1D6758F3C9CA}"/>
                  </a:ext>
                </a:extLst>
              </p:cNvPr>
              <p:cNvSpPr/>
              <p:nvPr/>
            </p:nvSpPr>
            <p:spPr>
              <a:xfrm>
                <a:off x="3303493" y="4392706"/>
                <a:ext cx="865095" cy="170329"/>
              </a:xfrm>
              <a:prstGeom prst="rect">
                <a:avLst/>
              </a:prstGeom>
              <a:solidFill>
                <a:srgbClr val="FFFFFF"/>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solidFill>
                      <a:schemeClr val="bg1"/>
                    </a:solidFill>
                  </a:rPr>
                  <a:t>h[0:L(n)]</a:t>
                </a:r>
              </a:p>
            </p:txBody>
          </p:sp>
          <p:sp>
            <p:nvSpPr>
              <p:cNvPr id="35" name="Rectangle 34">
                <a:extLst>
                  <a:ext uri="{FF2B5EF4-FFF2-40B4-BE49-F238E27FC236}">
                    <a16:creationId xmlns:a16="http://schemas.microsoft.com/office/drawing/2014/main" id="{02B45E8B-61A6-476F-AD9F-8495C29BE074}"/>
                  </a:ext>
                </a:extLst>
              </p:cNvPr>
              <p:cNvSpPr/>
              <p:nvPr/>
            </p:nvSpPr>
            <p:spPr>
              <a:xfrm>
                <a:off x="2764305" y="4724773"/>
                <a:ext cx="438150" cy="171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Hash</a:t>
                </a:r>
              </a:p>
            </p:txBody>
          </p:sp>
          <p:sp>
            <p:nvSpPr>
              <p:cNvPr id="36" name="Rectangle 35">
                <a:extLst>
                  <a:ext uri="{FF2B5EF4-FFF2-40B4-BE49-F238E27FC236}">
                    <a16:creationId xmlns:a16="http://schemas.microsoft.com/office/drawing/2014/main" id="{3C3DC2B6-AADA-4A56-9B91-011024758C3C}"/>
                  </a:ext>
                </a:extLst>
              </p:cNvPr>
              <p:cNvSpPr/>
              <p:nvPr/>
            </p:nvSpPr>
            <p:spPr>
              <a:xfrm>
                <a:off x="3562164" y="4724773"/>
                <a:ext cx="438150" cy="171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Hash</a:t>
                </a:r>
              </a:p>
            </p:txBody>
          </p:sp>
          <p:grpSp>
            <p:nvGrpSpPr>
              <p:cNvPr id="37" name="Group 36">
                <a:extLst>
                  <a:ext uri="{FF2B5EF4-FFF2-40B4-BE49-F238E27FC236}">
                    <a16:creationId xmlns:a16="http://schemas.microsoft.com/office/drawing/2014/main" id="{EB12DCE1-2558-47C1-B640-600AC69C97D0}"/>
                  </a:ext>
                </a:extLst>
              </p:cNvPr>
              <p:cNvGrpSpPr/>
              <p:nvPr/>
            </p:nvGrpSpPr>
            <p:grpSpPr>
              <a:xfrm>
                <a:off x="2999011" y="4916312"/>
                <a:ext cx="1039599" cy="1076983"/>
                <a:chOff x="3235231" y="5073792"/>
                <a:chExt cx="1039599" cy="1076983"/>
              </a:xfrm>
            </p:grpSpPr>
            <p:sp>
              <p:nvSpPr>
                <p:cNvPr id="45" name="Rectangle 44">
                  <a:extLst>
                    <a:ext uri="{FF2B5EF4-FFF2-40B4-BE49-F238E27FC236}">
                      <a16:creationId xmlns:a16="http://schemas.microsoft.com/office/drawing/2014/main" id="{1D91DE5D-E363-421C-B001-6B8109354975}"/>
                    </a:ext>
                  </a:extLst>
                </p:cNvPr>
                <p:cNvSpPr/>
                <p:nvPr/>
              </p:nvSpPr>
              <p:spPr>
                <a:xfrm>
                  <a:off x="3297144" y="5217461"/>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6" name="Rectangle 45">
                  <a:extLst>
                    <a:ext uri="{FF2B5EF4-FFF2-40B4-BE49-F238E27FC236}">
                      <a16:creationId xmlns:a16="http://schemas.microsoft.com/office/drawing/2014/main" id="{137BBC3B-4E4E-44D5-8A6A-4A0D76D384DD}"/>
                    </a:ext>
                  </a:extLst>
                </p:cNvPr>
                <p:cNvSpPr/>
                <p:nvPr/>
              </p:nvSpPr>
              <p:spPr>
                <a:xfrm>
                  <a:off x="3632899" y="5217462"/>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7" name="Rectangle 46">
                  <a:extLst>
                    <a:ext uri="{FF2B5EF4-FFF2-40B4-BE49-F238E27FC236}">
                      <a16:creationId xmlns:a16="http://schemas.microsoft.com/office/drawing/2014/main" id="{28221854-2056-495A-B656-9F2E80EA1C1A}"/>
                    </a:ext>
                  </a:extLst>
                </p:cNvPr>
                <p:cNvSpPr/>
                <p:nvPr/>
              </p:nvSpPr>
              <p:spPr>
                <a:xfrm>
                  <a:off x="3297143" y="5334143"/>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36C36A99-C07B-48BF-B5E9-68D1EC22829C}"/>
                    </a:ext>
                  </a:extLst>
                </p:cNvPr>
                <p:cNvSpPr/>
                <p:nvPr/>
              </p:nvSpPr>
              <p:spPr>
                <a:xfrm>
                  <a:off x="3632898" y="5334144"/>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9" name="Rectangle 48">
                  <a:extLst>
                    <a:ext uri="{FF2B5EF4-FFF2-40B4-BE49-F238E27FC236}">
                      <a16:creationId xmlns:a16="http://schemas.microsoft.com/office/drawing/2014/main" id="{53707B54-B692-498A-9E85-364AAFCA6750}"/>
                    </a:ext>
                  </a:extLst>
                </p:cNvPr>
                <p:cNvSpPr/>
                <p:nvPr/>
              </p:nvSpPr>
              <p:spPr>
                <a:xfrm>
                  <a:off x="3297140" y="5450824"/>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0" name="Rectangle 49">
                  <a:extLst>
                    <a:ext uri="{FF2B5EF4-FFF2-40B4-BE49-F238E27FC236}">
                      <a16:creationId xmlns:a16="http://schemas.microsoft.com/office/drawing/2014/main" id="{B3EFD965-4AA2-4A35-BC98-2868F68E0310}"/>
                    </a:ext>
                  </a:extLst>
                </p:cNvPr>
                <p:cNvSpPr/>
                <p:nvPr/>
              </p:nvSpPr>
              <p:spPr>
                <a:xfrm>
                  <a:off x="3632895" y="5450825"/>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1" name="Rectangle 50">
                  <a:extLst>
                    <a:ext uri="{FF2B5EF4-FFF2-40B4-BE49-F238E27FC236}">
                      <a16:creationId xmlns:a16="http://schemas.microsoft.com/office/drawing/2014/main" id="{C9579AEB-ABD5-484F-830D-48C92FAE9D5B}"/>
                    </a:ext>
                  </a:extLst>
                </p:cNvPr>
                <p:cNvSpPr/>
                <p:nvPr/>
              </p:nvSpPr>
              <p:spPr>
                <a:xfrm>
                  <a:off x="3297139" y="5567506"/>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2" name="Rectangle 51">
                  <a:extLst>
                    <a:ext uri="{FF2B5EF4-FFF2-40B4-BE49-F238E27FC236}">
                      <a16:creationId xmlns:a16="http://schemas.microsoft.com/office/drawing/2014/main" id="{0A9FC115-A563-47B4-80E4-E7844DD1F0CC}"/>
                    </a:ext>
                  </a:extLst>
                </p:cNvPr>
                <p:cNvSpPr/>
                <p:nvPr/>
              </p:nvSpPr>
              <p:spPr>
                <a:xfrm>
                  <a:off x="3632894" y="5567507"/>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3" name="Rectangle 52">
                  <a:extLst>
                    <a:ext uri="{FF2B5EF4-FFF2-40B4-BE49-F238E27FC236}">
                      <a16:creationId xmlns:a16="http://schemas.microsoft.com/office/drawing/2014/main" id="{54921187-27EC-4AA3-9EE3-8B899426EC55}"/>
                    </a:ext>
                  </a:extLst>
                </p:cNvPr>
                <p:cNvSpPr/>
                <p:nvPr/>
              </p:nvSpPr>
              <p:spPr>
                <a:xfrm>
                  <a:off x="3297139" y="5684189"/>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4" name="Rectangle 53">
                  <a:extLst>
                    <a:ext uri="{FF2B5EF4-FFF2-40B4-BE49-F238E27FC236}">
                      <a16:creationId xmlns:a16="http://schemas.microsoft.com/office/drawing/2014/main" id="{19FB08E1-0F92-415D-9630-7A4E97811082}"/>
                    </a:ext>
                  </a:extLst>
                </p:cNvPr>
                <p:cNvSpPr/>
                <p:nvPr/>
              </p:nvSpPr>
              <p:spPr>
                <a:xfrm>
                  <a:off x="3632894" y="5684190"/>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5" name="Rectangle 54">
                  <a:extLst>
                    <a:ext uri="{FF2B5EF4-FFF2-40B4-BE49-F238E27FC236}">
                      <a16:creationId xmlns:a16="http://schemas.microsoft.com/office/drawing/2014/main" id="{38F04256-7746-448C-96BA-C5F9F1F177D6}"/>
                    </a:ext>
                  </a:extLst>
                </p:cNvPr>
                <p:cNvSpPr/>
                <p:nvPr/>
              </p:nvSpPr>
              <p:spPr>
                <a:xfrm>
                  <a:off x="3297138" y="5800871"/>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6" name="Rectangle 55">
                  <a:extLst>
                    <a:ext uri="{FF2B5EF4-FFF2-40B4-BE49-F238E27FC236}">
                      <a16:creationId xmlns:a16="http://schemas.microsoft.com/office/drawing/2014/main" id="{CE68BD41-0BCE-47EB-B1FA-A316CA2CCFC7}"/>
                    </a:ext>
                  </a:extLst>
                </p:cNvPr>
                <p:cNvSpPr/>
                <p:nvPr/>
              </p:nvSpPr>
              <p:spPr>
                <a:xfrm>
                  <a:off x="3632893" y="5800872"/>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7" name="Rectangle 56">
                  <a:extLst>
                    <a:ext uri="{FF2B5EF4-FFF2-40B4-BE49-F238E27FC236}">
                      <a16:creationId xmlns:a16="http://schemas.microsoft.com/office/drawing/2014/main" id="{A593923B-ECE8-4B8F-A51C-D23FBB1B59C1}"/>
                    </a:ext>
                  </a:extLst>
                </p:cNvPr>
                <p:cNvSpPr/>
                <p:nvPr/>
              </p:nvSpPr>
              <p:spPr>
                <a:xfrm>
                  <a:off x="3297135" y="5917552"/>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8" name="Rectangle 57">
                  <a:extLst>
                    <a:ext uri="{FF2B5EF4-FFF2-40B4-BE49-F238E27FC236}">
                      <a16:creationId xmlns:a16="http://schemas.microsoft.com/office/drawing/2014/main" id="{DB7E4E31-8B89-440E-B276-D46721D3F8F9}"/>
                    </a:ext>
                  </a:extLst>
                </p:cNvPr>
                <p:cNvSpPr/>
                <p:nvPr/>
              </p:nvSpPr>
              <p:spPr>
                <a:xfrm>
                  <a:off x="3632890" y="5917553"/>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9" name="Rectangle 58">
                  <a:extLst>
                    <a:ext uri="{FF2B5EF4-FFF2-40B4-BE49-F238E27FC236}">
                      <a16:creationId xmlns:a16="http://schemas.microsoft.com/office/drawing/2014/main" id="{90D8601E-9BAF-46BE-88C5-7B9D4C9FBB99}"/>
                    </a:ext>
                  </a:extLst>
                </p:cNvPr>
                <p:cNvSpPr/>
                <p:nvPr/>
              </p:nvSpPr>
              <p:spPr>
                <a:xfrm>
                  <a:off x="3297134" y="6034234"/>
                  <a:ext cx="333158"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0" name="Rectangle 59">
                  <a:extLst>
                    <a:ext uri="{FF2B5EF4-FFF2-40B4-BE49-F238E27FC236}">
                      <a16:creationId xmlns:a16="http://schemas.microsoft.com/office/drawing/2014/main" id="{3B09ECA2-DB42-405F-B3C2-3B93BF5163EB}"/>
                    </a:ext>
                  </a:extLst>
                </p:cNvPr>
                <p:cNvSpPr/>
                <p:nvPr/>
              </p:nvSpPr>
              <p:spPr>
                <a:xfrm>
                  <a:off x="3632889" y="6034235"/>
                  <a:ext cx="197431"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1" name="Rectangle 60">
                  <a:extLst>
                    <a:ext uri="{FF2B5EF4-FFF2-40B4-BE49-F238E27FC236}">
                      <a16:creationId xmlns:a16="http://schemas.microsoft.com/office/drawing/2014/main" id="{56E072BB-8296-48F1-A1AB-414227207C5E}"/>
                    </a:ext>
                  </a:extLst>
                </p:cNvPr>
                <p:cNvSpPr/>
                <p:nvPr/>
              </p:nvSpPr>
              <p:spPr>
                <a:xfrm>
                  <a:off x="3235231" y="5090461"/>
                  <a:ext cx="436657"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Value</a:t>
                  </a:r>
                </a:p>
              </p:txBody>
            </p:sp>
            <p:sp>
              <p:nvSpPr>
                <p:cNvPr id="62" name="Rectangle 61">
                  <a:extLst>
                    <a:ext uri="{FF2B5EF4-FFF2-40B4-BE49-F238E27FC236}">
                      <a16:creationId xmlns:a16="http://schemas.microsoft.com/office/drawing/2014/main" id="{1747FD69-752A-494C-8E6D-E8BD0416A6DD}"/>
                    </a:ext>
                  </a:extLst>
                </p:cNvPr>
                <p:cNvSpPr/>
                <p:nvPr/>
              </p:nvSpPr>
              <p:spPr>
                <a:xfrm>
                  <a:off x="3680525" y="5088875"/>
                  <a:ext cx="79946"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C</a:t>
                  </a:r>
                </a:p>
              </p:txBody>
            </p:sp>
            <p:sp>
              <p:nvSpPr>
                <p:cNvPr id="63" name="Rectangle 62">
                  <a:extLst>
                    <a:ext uri="{FF2B5EF4-FFF2-40B4-BE49-F238E27FC236}">
                      <a16:creationId xmlns:a16="http://schemas.microsoft.com/office/drawing/2014/main" id="{8B5E202A-95E8-4B80-97F9-984502D9C716}"/>
                    </a:ext>
                  </a:extLst>
                </p:cNvPr>
                <p:cNvSpPr/>
                <p:nvPr/>
              </p:nvSpPr>
              <p:spPr>
                <a:xfrm>
                  <a:off x="3831337" y="5217461"/>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4" name="Rectangle 63">
                  <a:extLst>
                    <a:ext uri="{FF2B5EF4-FFF2-40B4-BE49-F238E27FC236}">
                      <a16:creationId xmlns:a16="http://schemas.microsoft.com/office/drawing/2014/main" id="{E33B1B8B-93FC-4F37-82EB-7F78CC3FA445}"/>
                    </a:ext>
                  </a:extLst>
                </p:cNvPr>
                <p:cNvSpPr/>
                <p:nvPr/>
              </p:nvSpPr>
              <p:spPr>
                <a:xfrm>
                  <a:off x="3831336" y="5334143"/>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5" name="Rectangle 64">
                  <a:extLst>
                    <a:ext uri="{FF2B5EF4-FFF2-40B4-BE49-F238E27FC236}">
                      <a16:creationId xmlns:a16="http://schemas.microsoft.com/office/drawing/2014/main" id="{D10D289B-23FA-4F21-9FDA-BE5CED3315B2}"/>
                    </a:ext>
                  </a:extLst>
                </p:cNvPr>
                <p:cNvSpPr/>
                <p:nvPr/>
              </p:nvSpPr>
              <p:spPr>
                <a:xfrm>
                  <a:off x="3831333" y="5450824"/>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6" name="Rectangle 65">
                  <a:extLst>
                    <a:ext uri="{FF2B5EF4-FFF2-40B4-BE49-F238E27FC236}">
                      <a16:creationId xmlns:a16="http://schemas.microsoft.com/office/drawing/2014/main" id="{A8B63287-567B-4742-9EE7-EDCEAA09EF8F}"/>
                    </a:ext>
                  </a:extLst>
                </p:cNvPr>
                <p:cNvSpPr/>
                <p:nvPr/>
              </p:nvSpPr>
              <p:spPr>
                <a:xfrm>
                  <a:off x="3831332" y="5567506"/>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7" name="Rectangle 66">
                  <a:extLst>
                    <a:ext uri="{FF2B5EF4-FFF2-40B4-BE49-F238E27FC236}">
                      <a16:creationId xmlns:a16="http://schemas.microsoft.com/office/drawing/2014/main" id="{FC1D5D6A-22D2-45C4-B96E-5D137A5EC9A6}"/>
                    </a:ext>
                  </a:extLst>
                </p:cNvPr>
                <p:cNvSpPr/>
                <p:nvPr/>
              </p:nvSpPr>
              <p:spPr>
                <a:xfrm>
                  <a:off x="3831332" y="5684189"/>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8" name="Rectangle 67">
                  <a:extLst>
                    <a:ext uri="{FF2B5EF4-FFF2-40B4-BE49-F238E27FC236}">
                      <a16:creationId xmlns:a16="http://schemas.microsoft.com/office/drawing/2014/main" id="{564AFC51-5A4C-4681-82EA-4F8750340EA1}"/>
                    </a:ext>
                  </a:extLst>
                </p:cNvPr>
                <p:cNvSpPr/>
                <p:nvPr/>
              </p:nvSpPr>
              <p:spPr>
                <a:xfrm>
                  <a:off x="3831331" y="5800871"/>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9" name="Rectangle 68">
                  <a:extLst>
                    <a:ext uri="{FF2B5EF4-FFF2-40B4-BE49-F238E27FC236}">
                      <a16:creationId xmlns:a16="http://schemas.microsoft.com/office/drawing/2014/main" id="{F0565A0F-9903-42CB-82DA-9105F102D38A}"/>
                    </a:ext>
                  </a:extLst>
                </p:cNvPr>
                <p:cNvSpPr/>
                <p:nvPr/>
              </p:nvSpPr>
              <p:spPr>
                <a:xfrm>
                  <a:off x="3831328" y="5917552"/>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0" name="Rectangle 69">
                  <a:extLst>
                    <a:ext uri="{FF2B5EF4-FFF2-40B4-BE49-F238E27FC236}">
                      <a16:creationId xmlns:a16="http://schemas.microsoft.com/office/drawing/2014/main" id="{BFC18B42-B8B0-4163-B33B-1CDFACAA12AF}"/>
                    </a:ext>
                  </a:extLst>
                </p:cNvPr>
                <p:cNvSpPr/>
                <p:nvPr/>
              </p:nvSpPr>
              <p:spPr>
                <a:xfrm>
                  <a:off x="3831327" y="6034234"/>
                  <a:ext cx="27521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1" name="Rectangle 70">
                  <a:extLst>
                    <a:ext uri="{FF2B5EF4-FFF2-40B4-BE49-F238E27FC236}">
                      <a16:creationId xmlns:a16="http://schemas.microsoft.com/office/drawing/2014/main" id="{E16476DE-A799-4806-9D97-C6C50FB2E92D}"/>
                    </a:ext>
                  </a:extLst>
                </p:cNvPr>
                <p:cNvSpPr/>
                <p:nvPr/>
              </p:nvSpPr>
              <p:spPr>
                <a:xfrm>
                  <a:off x="3820225" y="5073792"/>
                  <a:ext cx="321245"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tag</a:t>
                  </a:r>
                </a:p>
              </p:txBody>
            </p:sp>
            <p:sp>
              <p:nvSpPr>
                <p:cNvPr id="72" name="Rectangle 71">
                  <a:extLst>
                    <a:ext uri="{FF2B5EF4-FFF2-40B4-BE49-F238E27FC236}">
                      <a16:creationId xmlns:a16="http://schemas.microsoft.com/office/drawing/2014/main" id="{FDB54FEA-A99D-4C4B-A2AB-57DE25D73B03}"/>
                    </a:ext>
                  </a:extLst>
                </p:cNvPr>
                <p:cNvSpPr/>
                <p:nvPr/>
              </p:nvSpPr>
              <p:spPr>
                <a:xfrm>
                  <a:off x="4107563" y="5217462"/>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3" name="Rectangle 72">
                  <a:extLst>
                    <a:ext uri="{FF2B5EF4-FFF2-40B4-BE49-F238E27FC236}">
                      <a16:creationId xmlns:a16="http://schemas.microsoft.com/office/drawing/2014/main" id="{91ADB3C4-C881-47EF-94CA-FEB05FA3D191}"/>
                    </a:ext>
                  </a:extLst>
                </p:cNvPr>
                <p:cNvSpPr/>
                <p:nvPr/>
              </p:nvSpPr>
              <p:spPr>
                <a:xfrm>
                  <a:off x="4107562" y="5334144"/>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4" name="Rectangle 73">
                  <a:extLst>
                    <a:ext uri="{FF2B5EF4-FFF2-40B4-BE49-F238E27FC236}">
                      <a16:creationId xmlns:a16="http://schemas.microsoft.com/office/drawing/2014/main" id="{7A033A7C-A1D5-445C-B0B9-B84DDBE41E81}"/>
                    </a:ext>
                  </a:extLst>
                </p:cNvPr>
                <p:cNvSpPr/>
                <p:nvPr/>
              </p:nvSpPr>
              <p:spPr>
                <a:xfrm>
                  <a:off x="4107559" y="5450825"/>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5" name="Rectangle 74">
                  <a:extLst>
                    <a:ext uri="{FF2B5EF4-FFF2-40B4-BE49-F238E27FC236}">
                      <a16:creationId xmlns:a16="http://schemas.microsoft.com/office/drawing/2014/main" id="{B2F156C9-8261-465A-A4C9-96E18B7C4961}"/>
                    </a:ext>
                  </a:extLst>
                </p:cNvPr>
                <p:cNvSpPr/>
                <p:nvPr/>
              </p:nvSpPr>
              <p:spPr>
                <a:xfrm>
                  <a:off x="4107558" y="5567507"/>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6" name="Rectangle 75">
                  <a:extLst>
                    <a:ext uri="{FF2B5EF4-FFF2-40B4-BE49-F238E27FC236}">
                      <a16:creationId xmlns:a16="http://schemas.microsoft.com/office/drawing/2014/main" id="{384F6E2B-8541-4889-A0F4-B9F1C6CEAE6D}"/>
                    </a:ext>
                  </a:extLst>
                </p:cNvPr>
                <p:cNvSpPr/>
                <p:nvPr/>
              </p:nvSpPr>
              <p:spPr>
                <a:xfrm>
                  <a:off x="4107558" y="5684190"/>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7" name="Rectangle 76">
                  <a:extLst>
                    <a:ext uri="{FF2B5EF4-FFF2-40B4-BE49-F238E27FC236}">
                      <a16:creationId xmlns:a16="http://schemas.microsoft.com/office/drawing/2014/main" id="{43C47852-8271-482C-B9C8-9F41D0017206}"/>
                    </a:ext>
                  </a:extLst>
                </p:cNvPr>
                <p:cNvSpPr/>
                <p:nvPr/>
              </p:nvSpPr>
              <p:spPr>
                <a:xfrm>
                  <a:off x="4107557" y="5800872"/>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8" name="Rectangle 77">
                  <a:extLst>
                    <a:ext uri="{FF2B5EF4-FFF2-40B4-BE49-F238E27FC236}">
                      <a16:creationId xmlns:a16="http://schemas.microsoft.com/office/drawing/2014/main" id="{D727CA0E-32F1-428C-BD27-CAFD2977B53B}"/>
                    </a:ext>
                  </a:extLst>
                </p:cNvPr>
                <p:cNvSpPr/>
                <p:nvPr/>
              </p:nvSpPr>
              <p:spPr>
                <a:xfrm>
                  <a:off x="4107554" y="5917553"/>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79" name="Rectangle 78">
                  <a:extLst>
                    <a:ext uri="{FF2B5EF4-FFF2-40B4-BE49-F238E27FC236}">
                      <a16:creationId xmlns:a16="http://schemas.microsoft.com/office/drawing/2014/main" id="{3876DF6A-FAC3-4ED1-A40C-6FC7F20AA7A0}"/>
                    </a:ext>
                  </a:extLst>
                </p:cNvPr>
                <p:cNvSpPr/>
                <p:nvPr/>
              </p:nvSpPr>
              <p:spPr>
                <a:xfrm>
                  <a:off x="4107553" y="6034235"/>
                  <a:ext cx="167267" cy="116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80" name="Rectangle 79">
                  <a:extLst>
                    <a:ext uri="{FF2B5EF4-FFF2-40B4-BE49-F238E27FC236}">
                      <a16:creationId xmlns:a16="http://schemas.microsoft.com/office/drawing/2014/main" id="{9379AB3C-B59C-4DCA-96C7-AFEB85630168}"/>
                    </a:ext>
                  </a:extLst>
                </p:cNvPr>
                <p:cNvSpPr/>
                <p:nvPr/>
              </p:nvSpPr>
              <p:spPr>
                <a:xfrm>
                  <a:off x="4114706" y="5082524"/>
                  <a:ext cx="137889" cy="1165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800" dirty="0">
                      <a:solidFill>
                        <a:schemeClr val="bg1"/>
                      </a:solidFill>
                    </a:rPr>
                    <a:t>u</a:t>
                  </a:r>
                </a:p>
              </p:txBody>
            </p:sp>
          </p:grpSp>
          <p:sp>
            <p:nvSpPr>
              <p:cNvPr id="38" name="Oval 37">
                <a:extLst>
                  <a:ext uri="{FF2B5EF4-FFF2-40B4-BE49-F238E27FC236}">
                    <a16:creationId xmlns:a16="http://schemas.microsoft.com/office/drawing/2014/main" id="{1FE559B8-61BF-46C2-B940-AC1F08E50AFB}"/>
                  </a:ext>
                </a:extLst>
              </p:cNvPr>
              <p:cNvSpPr/>
              <p:nvPr/>
            </p:nvSpPr>
            <p:spPr>
              <a:xfrm>
                <a:off x="3633124" y="6120085"/>
                <a:ext cx="248631" cy="2489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he-IL" dirty="0"/>
                  <a:t>=</a:t>
                </a:r>
                <a:endParaRPr lang="en-US" dirty="0"/>
              </a:p>
            </p:txBody>
          </p:sp>
          <p:cxnSp>
            <p:nvCxnSpPr>
              <p:cNvPr id="39" name="Straight Arrow Connector 38">
                <a:extLst>
                  <a:ext uri="{FF2B5EF4-FFF2-40B4-BE49-F238E27FC236}">
                    <a16:creationId xmlns:a16="http://schemas.microsoft.com/office/drawing/2014/main" id="{D6488257-ADD9-42D1-A028-F81B87ACAFBD}"/>
                  </a:ext>
                </a:extLst>
              </p:cNvPr>
              <p:cNvCxnSpPr>
                <a:cxnSpLocks/>
                <a:endCxn id="38" idx="0"/>
              </p:cNvCxnSpPr>
              <p:nvPr/>
            </p:nvCxnSpPr>
            <p:spPr>
              <a:xfrm>
                <a:off x="3757440" y="5995670"/>
                <a:ext cx="0" cy="1244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87B6E3B-EAD9-4A5B-AB41-01E5897AE8D6}"/>
                  </a:ext>
                </a:extLst>
              </p:cNvPr>
              <p:cNvCxnSpPr>
                <a:cxnSpLocks/>
                <a:stCxn id="33" idx="2"/>
              </p:cNvCxnSpPr>
              <p:nvPr/>
            </p:nvCxnSpPr>
            <p:spPr>
              <a:xfrm>
                <a:off x="2884394" y="4527177"/>
                <a:ext cx="0" cy="173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FC57365-0F7A-4FDC-8C60-CA25E9C737D9}"/>
                  </a:ext>
                </a:extLst>
              </p:cNvPr>
              <p:cNvCxnSpPr>
                <a:cxnSpLocks/>
              </p:cNvCxnSpPr>
              <p:nvPr/>
            </p:nvCxnSpPr>
            <p:spPr>
              <a:xfrm>
                <a:off x="3891663" y="4546227"/>
                <a:ext cx="0" cy="173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EFA65555-F776-4846-A01B-EF585363A022}"/>
                  </a:ext>
                </a:extLst>
              </p:cNvPr>
              <p:cNvCxnSpPr>
                <a:cxnSpLocks/>
                <a:endCxn id="36" idx="0"/>
              </p:cNvCxnSpPr>
              <p:nvPr/>
            </p:nvCxnSpPr>
            <p:spPr>
              <a:xfrm>
                <a:off x="2883694" y="4593431"/>
                <a:ext cx="897545" cy="13134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3CD0C043-91C8-4BCD-B642-36F145F73628}"/>
                  </a:ext>
                </a:extLst>
              </p:cNvPr>
              <p:cNvCxnSpPr>
                <a:cxnSpLocks/>
                <a:endCxn id="35" idx="0"/>
              </p:cNvCxnSpPr>
              <p:nvPr/>
            </p:nvCxnSpPr>
            <p:spPr>
              <a:xfrm rot="10800000" flipV="1">
                <a:off x="2983380" y="4626769"/>
                <a:ext cx="909964" cy="980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52A4AD41-C7CD-436F-9863-40C018BC8BE3}"/>
                  </a:ext>
                </a:extLst>
              </p:cNvPr>
              <p:cNvCxnSpPr>
                <a:cxnSpLocks/>
                <a:stCxn id="36" idx="3"/>
                <a:endCxn id="38" idx="6"/>
              </p:cNvCxnSpPr>
              <p:nvPr/>
            </p:nvCxnSpPr>
            <p:spPr>
              <a:xfrm flipH="1">
                <a:off x="3881755" y="4810498"/>
                <a:ext cx="118559" cy="1434070"/>
              </a:xfrm>
              <a:prstGeom prst="bentConnector3">
                <a:avLst>
                  <a:gd name="adj1" fmla="val -192815"/>
                </a:avLst>
              </a:prstGeom>
              <a:ln>
                <a:tailEnd type="triangle"/>
              </a:ln>
            </p:spPr>
            <p:style>
              <a:lnRef idx="1">
                <a:schemeClr val="dk1"/>
              </a:lnRef>
              <a:fillRef idx="0">
                <a:schemeClr val="dk1"/>
              </a:fillRef>
              <a:effectRef idx="0">
                <a:schemeClr val="dk1"/>
              </a:effectRef>
              <a:fontRef idx="minor">
                <a:schemeClr val="tx1"/>
              </a:fontRef>
            </p:style>
          </p:cxnSp>
        </p:grpSp>
        <p:sp>
          <p:nvSpPr>
            <p:cNvPr id="17" name="Rectangle 16">
              <a:extLst>
                <a:ext uri="{FF2B5EF4-FFF2-40B4-BE49-F238E27FC236}">
                  <a16:creationId xmlns:a16="http://schemas.microsoft.com/office/drawing/2014/main" id="{C0477580-E90A-458C-B56A-96C5A661CCC8}"/>
                </a:ext>
              </a:extLst>
            </p:cNvPr>
            <p:cNvSpPr/>
            <p:nvPr/>
          </p:nvSpPr>
          <p:spPr>
            <a:xfrm>
              <a:off x="8355105" y="4997077"/>
              <a:ext cx="471395" cy="17032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dirty="0"/>
                <a:t>…</a:t>
              </a:r>
            </a:p>
          </p:txBody>
        </p:sp>
        <p:sp>
          <p:nvSpPr>
            <p:cNvPr id="18" name="Trapezoid 17">
              <a:extLst>
                <a:ext uri="{FF2B5EF4-FFF2-40B4-BE49-F238E27FC236}">
                  <a16:creationId xmlns:a16="http://schemas.microsoft.com/office/drawing/2014/main" id="{11C584E1-A60B-4519-8EF7-0BCD1321010D}"/>
                </a:ext>
              </a:extLst>
            </p:cNvPr>
            <p:cNvSpPr/>
            <p:nvPr/>
          </p:nvSpPr>
          <p:spPr>
            <a:xfrm rot="10800000">
              <a:off x="6472423" y="5429396"/>
              <a:ext cx="428441" cy="133204"/>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9" name="Connector: Elbow 18">
              <a:extLst>
                <a:ext uri="{FF2B5EF4-FFF2-40B4-BE49-F238E27FC236}">
                  <a16:creationId xmlns:a16="http://schemas.microsoft.com/office/drawing/2014/main" id="{EFD59C59-0939-40F9-8892-44E7E1C7B2AF}"/>
                </a:ext>
              </a:extLst>
            </p:cNvPr>
            <p:cNvCxnSpPr>
              <a:cxnSpLocks/>
            </p:cNvCxnSpPr>
            <p:nvPr/>
          </p:nvCxnSpPr>
          <p:spPr>
            <a:xfrm rot="16200000" flipH="1">
              <a:off x="6162669" y="4953048"/>
              <a:ext cx="390993" cy="5617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2EC1189-08DC-4BDA-B296-1B057C2CAC83}"/>
                </a:ext>
              </a:extLst>
            </p:cNvPr>
            <p:cNvCxnSpPr>
              <a:cxnSpLocks/>
            </p:cNvCxnSpPr>
            <p:nvPr/>
          </p:nvCxnSpPr>
          <p:spPr>
            <a:xfrm rot="5400000">
              <a:off x="6890017" y="4943782"/>
              <a:ext cx="382252" cy="5985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8C7B44-01F6-4998-BDCA-CB805DD1F6BC}"/>
                </a:ext>
              </a:extLst>
            </p:cNvPr>
            <p:cNvCxnSpPr>
              <a:stCxn id="88" idx="4"/>
              <a:endCxn id="18" idx="1"/>
            </p:cNvCxnSpPr>
            <p:nvPr/>
          </p:nvCxnSpPr>
          <p:spPr>
            <a:xfrm rot="5400000">
              <a:off x="7313104" y="4994011"/>
              <a:ext cx="73097" cy="930877"/>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9E7E5C4-CA85-4B21-913F-2C050AD3D433}"/>
                </a:ext>
              </a:extLst>
            </p:cNvPr>
            <p:cNvCxnSpPr>
              <a:cxnSpLocks/>
              <a:stCxn id="153" idx="2"/>
            </p:cNvCxnSpPr>
            <p:nvPr/>
          </p:nvCxnSpPr>
          <p:spPr>
            <a:xfrm rot="16200000" flipH="1">
              <a:off x="6375201" y="5048892"/>
              <a:ext cx="791042" cy="770065"/>
            </a:xfrm>
            <a:prstGeom prst="bentConnector3">
              <a:avLst>
                <a:gd name="adj1" fmla="val 8371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CD90F9F-A65F-404A-BC4F-99D47AB51C29}"/>
                </a:ext>
              </a:extLst>
            </p:cNvPr>
            <p:cNvCxnSpPr>
              <a:cxnSpLocks/>
              <a:endCxn id="26" idx="2"/>
            </p:cNvCxnSpPr>
            <p:nvPr/>
          </p:nvCxnSpPr>
          <p:spPr>
            <a:xfrm rot="5400000">
              <a:off x="7053737" y="5315853"/>
              <a:ext cx="787061" cy="254411"/>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0CC67E2-82B7-459F-BA8E-BFDEFF018C5F}"/>
                </a:ext>
              </a:extLst>
            </p:cNvPr>
            <p:cNvCxnSpPr>
              <a:cxnSpLocks/>
              <a:endCxn id="26" idx="1"/>
            </p:cNvCxnSpPr>
            <p:nvPr/>
          </p:nvCxnSpPr>
          <p:spPr>
            <a:xfrm rot="5400000">
              <a:off x="7466388" y="5554313"/>
              <a:ext cx="400121" cy="29763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676893E-9154-48E5-9E0A-B91CC3750E2E}"/>
                </a:ext>
              </a:extLst>
            </p:cNvPr>
            <p:cNvCxnSpPr>
              <a:cxnSpLocks/>
              <a:stCxn id="60" idx="2"/>
            </p:cNvCxnSpPr>
            <p:nvPr/>
          </p:nvCxnSpPr>
          <p:spPr>
            <a:xfrm rot="5400000">
              <a:off x="8019726" y="4497500"/>
              <a:ext cx="806114" cy="1867305"/>
            </a:xfrm>
            <a:prstGeom prst="bentConnector3">
              <a:avLst>
                <a:gd name="adj1" fmla="val 8338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rapezoid 25">
              <a:extLst>
                <a:ext uri="{FF2B5EF4-FFF2-40B4-BE49-F238E27FC236}">
                  <a16:creationId xmlns:a16="http://schemas.microsoft.com/office/drawing/2014/main" id="{1BB93C61-36C8-4E28-86AB-C98F05CB22BB}"/>
                </a:ext>
              </a:extLst>
            </p:cNvPr>
            <p:cNvSpPr/>
            <p:nvPr/>
          </p:nvSpPr>
          <p:spPr>
            <a:xfrm rot="10800000">
              <a:off x="7105841" y="5836589"/>
              <a:ext cx="428441" cy="133204"/>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27" name="Connector: Elbow 26">
              <a:extLst>
                <a:ext uri="{FF2B5EF4-FFF2-40B4-BE49-F238E27FC236}">
                  <a16:creationId xmlns:a16="http://schemas.microsoft.com/office/drawing/2014/main" id="{4554D65D-62DC-48C8-82E4-E123A81478CC}"/>
                </a:ext>
              </a:extLst>
            </p:cNvPr>
            <p:cNvCxnSpPr>
              <a:cxnSpLocks/>
              <a:stCxn id="18" idx="0"/>
            </p:cNvCxnSpPr>
            <p:nvPr/>
          </p:nvCxnSpPr>
          <p:spPr>
            <a:xfrm rot="16200000" flipH="1">
              <a:off x="7106930" y="5142313"/>
              <a:ext cx="634399" cy="1474972"/>
            </a:xfrm>
            <a:prstGeom prst="bentConnector3">
              <a:avLst>
                <a:gd name="adj1" fmla="val 84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57DB2A7-D976-4D69-8912-C06562B5F3F3}"/>
                </a:ext>
              </a:extLst>
            </p:cNvPr>
            <p:cNvCxnSpPr>
              <a:cxnSpLocks/>
              <a:stCxn id="59" idx="2"/>
            </p:cNvCxnSpPr>
            <p:nvPr/>
          </p:nvCxnSpPr>
          <p:spPr>
            <a:xfrm rot="5400000">
              <a:off x="8109684" y="5218139"/>
              <a:ext cx="1168905" cy="7888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rapezoid 28">
              <a:extLst>
                <a:ext uri="{FF2B5EF4-FFF2-40B4-BE49-F238E27FC236}">
                  <a16:creationId xmlns:a16="http://schemas.microsoft.com/office/drawing/2014/main" id="{4CB129E3-0F35-44F8-9B47-45DF3E2708E8}"/>
                </a:ext>
              </a:extLst>
            </p:cNvPr>
            <p:cNvSpPr/>
            <p:nvPr/>
          </p:nvSpPr>
          <p:spPr>
            <a:xfrm rot="10800000">
              <a:off x="8023595" y="6201761"/>
              <a:ext cx="428441" cy="133204"/>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30" name="Connector: Elbow 29">
              <a:extLst>
                <a:ext uri="{FF2B5EF4-FFF2-40B4-BE49-F238E27FC236}">
                  <a16:creationId xmlns:a16="http://schemas.microsoft.com/office/drawing/2014/main" id="{6BEC2607-FAE7-4B64-ADBD-C4344A167211}"/>
                </a:ext>
              </a:extLst>
            </p:cNvPr>
            <p:cNvCxnSpPr>
              <a:stCxn id="38" idx="4"/>
              <a:endCxn id="29" idx="1"/>
            </p:cNvCxnSpPr>
            <p:nvPr/>
          </p:nvCxnSpPr>
          <p:spPr>
            <a:xfrm rot="5400000">
              <a:off x="8594682" y="5244555"/>
              <a:ext cx="864512" cy="118310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422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F129BB-C8DB-4A53-B407-A16BBB239E1D}"/>
              </a:ext>
            </a:extLst>
          </p:cNvPr>
          <p:cNvSpPr/>
          <p:nvPr/>
        </p:nvSpPr>
        <p:spPr>
          <a:xfrm>
            <a:off x="356616" y="1536192"/>
            <a:ext cx="11594592" cy="5029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F118C27-EBD4-496B-9AB2-7492CF2703A8}"/>
              </a:ext>
            </a:extLst>
          </p:cNvPr>
          <p:cNvSpPr>
            <a:spLocks noGrp="1"/>
          </p:cNvSpPr>
          <p:nvPr>
            <p:ph type="title"/>
          </p:nvPr>
        </p:nvSpPr>
        <p:spPr>
          <a:xfrm>
            <a:off x="353568" y="154813"/>
            <a:ext cx="10515600" cy="1325563"/>
          </a:xfrm>
        </p:spPr>
        <p:txBody>
          <a:bodyPr>
            <a:noAutofit/>
          </a:bodyPr>
          <a:lstStyle/>
          <a:p>
            <a:r>
              <a:rPr lang="en-US" sz="4000" dirty="0"/>
              <a:t>Our proposal</a:t>
            </a:r>
          </a:p>
        </p:txBody>
      </p:sp>
      <p:sp>
        <p:nvSpPr>
          <p:cNvPr id="3" name="Content Placeholder 2">
            <a:extLst>
              <a:ext uri="{FF2B5EF4-FFF2-40B4-BE49-F238E27FC236}">
                <a16:creationId xmlns:a16="http://schemas.microsoft.com/office/drawing/2014/main" id="{1AF351F5-D129-40CA-A9F2-74440C5559CB}"/>
              </a:ext>
            </a:extLst>
          </p:cNvPr>
          <p:cNvSpPr>
            <a:spLocks noGrp="1"/>
          </p:cNvSpPr>
          <p:nvPr>
            <p:ph idx="1"/>
          </p:nvPr>
        </p:nvSpPr>
        <p:spPr>
          <a:xfrm>
            <a:off x="662800" y="1651889"/>
            <a:ext cx="11297552" cy="4351338"/>
          </a:xfrm>
        </p:spPr>
        <p:txBody>
          <a:bodyPr>
            <a:normAutofit/>
          </a:bodyPr>
          <a:lstStyle/>
          <a:p>
            <a:pPr>
              <a:buFont typeface="Wingdings" panose="05000000000000000000" pitchFamily="2" charset="2"/>
              <a:buChar char="v"/>
            </a:pPr>
            <a:r>
              <a:rPr lang="en-US" dirty="0">
                <a:solidFill>
                  <a:schemeClr val="bg1"/>
                </a:solidFill>
              </a:rPr>
              <a:t> Add ability to use VP in micro-op cache architecture.</a:t>
            </a:r>
          </a:p>
          <a:p>
            <a:pPr>
              <a:buFont typeface="Wingdings" panose="05000000000000000000" pitchFamily="2" charset="2"/>
              <a:buChar char="v"/>
            </a:pPr>
            <a:r>
              <a:rPr lang="en-US" dirty="0">
                <a:solidFill>
                  <a:schemeClr val="bg1"/>
                </a:solidFill>
              </a:rPr>
              <a:t> Take advantage of current VP implementations in non-critical path.</a:t>
            </a:r>
          </a:p>
          <a:p>
            <a:pPr>
              <a:buFont typeface="Wingdings" panose="05000000000000000000" pitchFamily="2" charset="2"/>
              <a:buChar char="v"/>
            </a:pPr>
            <a:r>
              <a:rPr lang="en-US" dirty="0">
                <a:solidFill>
                  <a:schemeClr val="bg1"/>
                </a:solidFill>
              </a:rPr>
              <a:t> Take advantage of micro-op mechanism to do value prediction efficiently in the critical path.</a:t>
            </a:r>
          </a:p>
        </p:txBody>
      </p:sp>
      <p:grpSp>
        <p:nvGrpSpPr>
          <p:cNvPr id="5" name="Group 4">
            <a:extLst>
              <a:ext uri="{FF2B5EF4-FFF2-40B4-BE49-F238E27FC236}">
                <a16:creationId xmlns:a16="http://schemas.microsoft.com/office/drawing/2014/main" id="{B0C14E42-9C1C-4AB5-AD77-2F19499E95A8}"/>
              </a:ext>
            </a:extLst>
          </p:cNvPr>
          <p:cNvGrpSpPr/>
          <p:nvPr/>
        </p:nvGrpSpPr>
        <p:grpSpPr>
          <a:xfrm>
            <a:off x="8801291" y="3575114"/>
            <a:ext cx="2903029" cy="2661094"/>
            <a:chOff x="7744896" y="4521228"/>
            <a:chExt cx="3414712" cy="3014662"/>
          </a:xfrm>
        </p:grpSpPr>
        <p:pic>
          <p:nvPicPr>
            <p:cNvPr id="14338" name="Picture 2" descr="Broken Communication – The Wandering Shepherd">
              <a:extLst>
                <a:ext uri="{FF2B5EF4-FFF2-40B4-BE49-F238E27FC236}">
                  <a16:creationId xmlns:a16="http://schemas.microsoft.com/office/drawing/2014/main" id="{491E3A44-F628-4A9A-9BE4-D38400080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96" y="4521228"/>
              <a:ext cx="3414712" cy="30146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1D471F-C32E-4BD2-BB41-EF0EBAA7E576}"/>
                </a:ext>
              </a:extLst>
            </p:cNvPr>
            <p:cNvSpPr/>
            <p:nvPr/>
          </p:nvSpPr>
          <p:spPr>
            <a:xfrm>
              <a:off x="9770779" y="4779830"/>
              <a:ext cx="108767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Value predictor</a:t>
              </a:r>
            </a:p>
          </p:txBody>
        </p:sp>
        <p:sp>
          <p:nvSpPr>
            <p:cNvPr id="7" name="Rectangle 6">
              <a:extLst>
                <a:ext uri="{FF2B5EF4-FFF2-40B4-BE49-F238E27FC236}">
                  <a16:creationId xmlns:a16="http://schemas.microsoft.com/office/drawing/2014/main" id="{3A3E5778-EF25-45FE-9447-3525D833AF08}"/>
                </a:ext>
              </a:extLst>
            </p:cNvPr>
            <p:cNvSpPr/>
            <p:nvPr/>
          </p:nvSpPr>
          <p:spPr>
            <a:xfrm>
              <a:off x="8066177" y="5001407"/>
              <a:ext cx="914400" cy="495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Modern CPU</a:t>
              </a:r>
            </a:p>
          </p:txBody>
        </p:sp>
      </p:grpSp>
    </p:spTree>
    <p:extLst>
      <p:ext uri="{BB962C8B-B14F-4D97-AF65-F5344CB8AC3E}">
        <p14:creationId xmlns:p14="http://schemas.microsoft.com/office/powerpoint/2010/main" val="136975137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27667</TotalTime>
  <Words>6764</Words>
  <Application>Microsoft Macintosh PowerPoint</Application>
  <PresentationFormat>Widescreen</PresentationFormat>
  <Paragraphs>1121</Paragraphs>
  <Slides>46</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Consolas</vt:lpstr>
      <vt:lpstr>Corbel</vt:lpstr>
      <vt:lpstr>Symbol</vt:lpstr>
      <vt:lpstr>Times New Roman</vt:lpstr>
      <vt:lpstr>Wingdings</vt:lpstr>
      <vt:lpstr>Depth</vt:lpstr>
      <vt:lpstr>uVP: EFFICIENT IMPLEMENTATION OF  VALUE PREDICTION VIA MICRO-OP CACHE</vt:lpstr>
      <vt:lpstr>קצת כיבוד וירטואלי</vt:lpstr>
      <vt:lpstr>Topics</vt:lpstr>
      <vt:lpstr>Motivation</vt:lpstr>
      <vt:lpstr>Motivation – why micro-ops?</vt:lpstr>
      <vt:lpstr>Our contribution</vt:lpstr>
      <vt:lpstr>Background</vt:lpstr>
      <vt:lpstr>Background</vt:lpstr>
      <vt:lpstr>Our proposal</vt:lpstr>
      <vt:lpstr>Our proposal – study phase</vt:lpstr>
      <vt:lpstr>Our proposal – study phase</vt:lpstr>
      <vt:lpstr>PowerPoint Presentation</vt:lpstr>
      <vt:lpstr>Our proposal – prediction phase</vt:lpstr>
      <vt:lpstr>Our proposal – prediction phase</vt:lpstr>
      <vt:lpstr>Our proposal – prediction phase</vt:lpstr>
      <vt:lpstr>Simulation environment</vt:lpstr>
      <vt:lpstr>Results</vt:lpstr>
      <vt:lpstr>Results</vt:lpstr>
      <vt:lpstr>Conclusions and next steps</vt:lpstr>
      <vt:lpstr>Thesis correction</vt:lpstr>
      <vt:lpstr>Questions?</vt:lpstr>
      <vt:lpstr>BACKUP</vt:lpstr>
      <vt:lpstr>Background</vt:lpstr>
      <vt:lpstr>Background</vt:lpstr>
      <vt:lpstr>Background</vt:lpstr>
      <vt:lpstr>Background</vt:lpstr>
      <vt:lpstr>Background</vt:lpstr>
      <vt:lpstr>Background</vt:lpstr>
      <vt:lpstr>Background</vt:lpstr>
      <vt:lpstr>Our proposal</vt:lpstr>
      <vt:lpstr>Our proposal</vt:lpstr>
      <vt:lpstr>Our proposal – study phase</vt:lpstr>
      <vt:lpstr>Our proposal – prediction phase</vt:lpstr>
      <vt:lpstr>Our proposal</vt:lpstr>
      <vt:lpstr>Results</vt:lpstr>
      <vt:lpstr>Our proposal</vt:lpstr>
      <vt:lpstr>Our proposal – implementation</vt:lpstr>
      <vt:lpstr>Our proposal – implementation</vt:lpstr>
      <vt:lpstr>Our proposal – implementation</vt:lpstr>
      <vt:lpstr>Our proposal – implementation</vt:lpstr>
      <vt:lpstr>Our proposal – implementation</vt:lpstr>
      <vt:lpstr>Results</vt:lpstr>
      <vt:lpstr>Results</vt:lpstr>
      <vt:lpstr>Results</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IMPLEMENTATION OF  VALUE PREDICTION VIA MICRO-OP CACHE</dc:title>
  <dc:creator>Recher, Dan</dc:creator>
  <cp:lastModifiedBy>Freddy Gabbay</cp:lastModifiedBy>
  <cp:revision>8</cp:revision>
  <dcterms:created xsi:type="dcterms:W3CDTF">2020-09-03T16:32:49Z</dcterms:created>
  <dcterms:modified xsi:type="dcterms:W3CDTF">2021-04-13T22:58:50Z</dcterms:modified>
</cp:coreProperties>
</file>